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2"/>
  </p:notesMasterIdLst>
  <p:handoutMasterIdLst>
    <p:handoutMasterId r:id="rId13"/>
  </p:handoutMasterIdLst>
  <p:sldIdLst>
    <p:sldId id="256" r:id="rId2"/>
    <p:sldId id="257" r:id="rId3"/>
    <p:sldId id="259" r:id="rId4"/>
    <p:sldId id="258"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04" autoAdjust="0"/>
    <p:restoredTop sz="94660"/>
  </p:normalViewPr>
  <p:slideViewPr>
    <p:cSldViewPr snapToGrid="0">
      <p:cViewPr varScale="1">
        <p:scale>
          <a:sx n="110" d="100"/>
          <a:sy n="110" d="100"/>
        </p:scale>
        <p:origin x="1104" y="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970370-857E-4328-91DF-B8DE50663947}" type="doc">
      <dgm:prSet loTypeId="urn:microsoft.com/office/officeart/2005/8/layout/vList3" loCatId="list" qsTypeId="urn:microsoft.com/office/officeart/2005/8/quickstyle/3d3" qsCatId="3D" csTypeId="urn:microsoft.com/office/officeart/2005/8/colors/colorful1" csCatId="colorful" phldr="1"/>
      <dgm:spPr/>
      <dgm:t>
        <a:bodyPr/>
        <a:lstStyle/>
        <a:p>
          <a:endParaRPr lang="en-IN"/>
        </a:p>
      </dgm:t>
    </dgm:pt>
    <dgm:pt modelId="{84C3AB10-0C32-4D33-B9E6-3E3E6F95D25A}">
      <dgm:prSet phldrT="[Text]"/>
      <dgm:spPr/>
      <dgm:t>
        <a:bodyPr/>
        <a:lstStyle/>
        <a:p>
          <a:r>
            <a:rPr lang="en-US" dirty="0" smtClean="0">
              <a:latin typeface="Comic Sans MS" panose="030F0702030302020204" pitchFamily="66" charset="0"/>
              <a:cs typeface="Times New Roman" panose="02020603050405020304" pitchFamily="18" charset="0"/>
            </a:rPr>
            <a:t>Understand and mitigate human impacts on ecosystems</a:t>
          </a:r>
          <a:endParaRPr lang="en-IN" dirty="0"/>
        </a:p>
      </dgm:t>
    </dgm:pt>
    <dgm:pt modelId="{8F09DF50-B609-457C-8FD8-ABAC2296036A}" type="sibTrans" cxnId="{E10F9F60-E6FA-4B71-8DBB-39E25ED977E7}">
      <dgm:prSet/>
      <dgm:spPr/>
      <dgm:t>
        <a:bodyPr/>
        <a:lstStyle/>
        <a:p>
          <a:endParaRPr lang="en-IN"/>
        </a:p>
      </dgm:t>
    </dgm:pt>
    <dgm:pt modelId="{F7ACEA28-8E9C-4615-B81A-B0CD4A35C213}" type="parTrans" cxnId="{E10F9F60-E6FA-4B71-8DBB-39E25ED977E7}">
      <dgm:prSet/>
      <dgm:spPr/>
      <dgm:t>
        <a:bodyPr/>
        <a:lstStyle/>
        <a:p>
          <a:endParaRPr lang="en-IN"/>
        </a:p>
      </dgm:t>
    </dgm:pt>
    <dgm:pt modelId="{225E61DD-D3E4-49EC-96B2-A971B4C12BD5}">
      <dgm:prSet/>
      <dgm:spPr/>
      <dgm:t>
        <a:bodyPr/>
        <a:lstStyle/>
        <a:p>
          <a:r>
            <a:rPr lang="en-US" dirty="0" smtClean="0">
              <a:latin typeface="Comic Sans MS" panose="030F0702030302020204" pitchFamily="66" charset="0"/>
              <a:cs typeface="Times New Roman" panose="02020603050405020304" pitchFamily="18" charset="0"/>
            </a:rPr>
            <a:t>Preserve genetic diversity within species</a:t>
          </a:r>
        </a:p>
      </dgm:t>
    </dgm:pt>
    <dgm:pt modelId="{0527C80F-5A2F-49B8-8E4E-CF93C4952311}" type="sibTrans" cxnId="{8DBB6541-824C-4A3F-8F3E-81D968D34FBA}">
      <dgm:prSet/>
      <dgm:spPr/>
      <dgm:t>
        <a:bodyPr/>
        <a:lstStyle/>
        <a:p>
          <a:endParaRPr lang="en-IN"/>
        </a:p>
      </dgm:t>
    </dgm:pt>
    <dgm:pt modelId="{5AD5B065-65FF-4261-A074-F8B822FEF182}" type="parTrans" cxnId="{8DBB6541-824C-4A3F-8F3E-81D968D34FBA}">
      <dgm:prSet/>
      <dgm:spPr/>
      <dgm:t>
        <a:bodyPr/>
        <a:lstStyle/>
        <a:p>
          <a:endParaRPr lang="en-IN"/>
        </a:p>
      </dgm:t>
    </dgm:pt>
    <dgm:pt modelId="{683C8B16-4A4B-4D17-99D7-8539B349D456}">
      <dgm:prSet/>
      <dgm:spPr/>
      <dgm:t>
        <a:bodyPr/>
        <a:lstStyle/>
        <a:p>
          <a:endParaRPr lang="en-US" dirty="0" smtClean="0">
            <a:latin typeface="Comic Sans MS" panose="030F0702030302020204" pitchFamily="66" charset="0"/>
            <a:cs typeface="Times New Roman" panose="02020603050405020304" pitchFamily="18" charset="0"/>
          </a:endParaRPr>
        </a:p>
      </dgm:t>
    </dgm:pt>
    <dgm:pt modelId="{EBAD868E-B82D-40A6-865F-4471B8FB9F50}" type="sibTrans" cxnId="{50A9719D-238E-4126-A6B5-FCAA856D75A4}">
      <dgm:prSet/>
      <dgm:spPr/>
      <dgm:t>
        <a:bodyPr/>
        <a:lstStyle/>
        <a:p>
          <a:endParaRPr lang="en-IN"/>
        </a:p>
      </dgm:t>
    </dgm:pt>
    <dgm:pt modelId="{4F0204A6-D1F9-49F2-9AAF-BEB6072656FE}" type="parTrans" cxnId="{50A9719D-238E-4126-A6B5-FCAA856D75A4}">
      <dgm:prSet/>
      <dgm:spPr/>
      <dgm:t>
        <a:bodyPr/>
        <a:lstStyle/>
        <a:p>
          <a:endParaRPr lang="en-IN"/>
        </a:p>
      </dgm:t>
    </dgm:pt>
    <dgm:pt modelId="{7E28AC6C-343B-476C-B56A-D2B4FB8F7AB4}">
      <dgm:prSet/>
      <dgm:spPr/>
      <dgm:t>
        <a:bodyPr/>
        <a:lstStyle/>
        <a:p>
          <a:endParaRPr lang="en-US" dirty="0">
            <a:latin typeface="Comic Sans MS" panose="030F0702030302020204" pitchFamily="66" charset="0"/>
          </a:endParaRPr>
        </a:p>
      </dgm:t>
    </dgm:pt>
    <dgm:pt modelId="{4765A485-82E4-4601-B0CC-948BB6141303}" type="sibTrans" cxnId="{6F7C884D-15B4-44FA-A13E-E0B766C7F513}">
      <dgm:prSet/>
      <dgm:spPr/>
      <dgm:t>
        <a:bodyPr/>
        <a:lstStyle/>
        <a:p>
          <a:endParaRPr lang="en-IN"/>
        </a:p>
      </dgm:t>
    </dgm:pt>
    <dgm:pt modelId="{185333E3-C4FC-4FD0-97C5-A58543FE9385}" type="parTrans" cxnId="{6F7C884D-15B4-44FA-A13E-E0B766C7F513}">
      <dgm:prSet/>
      <dgm:spPr/>
      <dgm:t>
        <a:bodyPr/>
        <a:lstStyle/>
        <a:p>
          <a:endParaRPr lang="en-IN"/>
        </a:p>
      </dgm:t>
    </dgm:pt>
    <dgm:pt modelId="{3CF74174-9D35-4616-BBD8-E16333F8D172}">
      <dgm:prSet/>
      <dgm:spPr/>
      <dgm:t>
        <a:bodyPr/>
        <a:lstStyle/>
        <a:p>
          <a:endParaRPr lang="en-US" dirty="0" smtClean="0">
            <a:solidFill>
              <a:schemeClr val="tx1"/>
            </a:solidFill>
            <a:latin typeface="Comic Sans MS" panose="030F0702030302020204" pitchFamily="66" charset="0"/>
            <a:cs typeface="Times New Roman" panose="02020603050405020304" pitchFamily="18" charset="0"/>
          </a:endParaRPr>
        </a:p>
      </dgm:t>
    </dgm:pt>
    <dgm:pt modelId="{87D86966-6E0D-4181-8CE6-D5449F03CA3F}" type="sibTrans" cxnId="{BAA72E11-5A77-4A77-9349-83FBB2989D54}">
      <dgm:prSet/>
      <dgm:spPr/>
      <dgm:t>
        <a:bodyPr/>
        <a:lstStyle/>
        <a:p>
          <a:endParaRPr lang="en-IN"/>
        </a:p>
      </dgm:t>
    </dgm:pt>
    <dgm:pt modelId="{E3935FD5-26D2-4F56-8CC5-7F50401AB151}" type="parTrans" cxnId="{BAA72E11-5A77-4A77-9349-83FBB2989D54}">
      <dgm:prSet/>
      <dgm:spPr/>
      <dgm:t>
        <a:bodyPr/>
        <a:lstStyle/>
        <a:p>
          <a:endParaRPr lang="en-IN"/>
        </a:p>
      </dgm:t>
    </dgm:pt>
    <dgm:pt modelId="{A304E209-3EE4-4831-B352-2E1121510349}" type="pres">
      <dgm:prSet presAssocID="{02970370-857E-4328-91DF-B8DE50663947}" presName="linearFlow" presStyleCnt="0">
        <dgm:presLayoutVars>
          <dgm:dir/>
          <dgm:resizeHandles val="exact"/>
        </dgm:presLayoutVars>
      </dgm:prSet>
      <dgm:spPr/>
      <dgm:t>
        <a:bodyPr/>
        <a:lstStyle/>
        <a:p>
          <a:endParaRPr lang="en-IN"/>
        </a:p>
      </dgm:t>
    </dgm:pt>
    <dgm:pt modelId="{BD0ACF5D-5248-4C37-8EDD-6D4CC3D063B2}" type="pres">
      <dgm:prSet presAssocID="{7E28AC6C-343B-476C-B56A-D2B4FB8F7AB4}" presName="composite" presStyleCnt="0"/>
      <dgm:spPr/>
    </dgm:pt>
    <dgm:pt modelId="{423B2F5E-B8FD-40A2-A52E-FCCEC873BC17}" type="pres">
      <dgm:prSet presAssocID="{7E28AC6C-343B-476C-B56A-D2B4FB8F7AB4}" presName="imgShp" presStyleLbl="fgImgPlace1" presStyleIdx="0" presStyleCnt="5"/>
      <dgm:spPr>
        <a:solidFill>
          <a:schemeClr val="accent5">
            <a:lumMod val="75000"/>
          </a:schemeClr>
        </a:solidFill>
      </dgm:spPr>
    </dgm:pt>
    <dgm:pt modelId="{9CCC8C33-6D5A-4907-A034-ADFCB01C809B}" type="pres">
      <dgm:prSet presAssocID="{7E28AC6C-343B-476C-B56A-D2B4FB8F7AB4}" presName="txShp" presStyleLbl="node1" presStyleIdx="0" presStyleCnt="5">
        <dgm:presLayoutVars>
          <dgm:bulletEnabled val="1"/>
        </dgm:presLayoutVars>
      </dgm:prSet>
      <dgm:spPr/>
      <dgm:t>
        <a:bodyPr/>
        <a:lstStyle/>
        <a:p>
          <a:endParaRPr lang="en-IN"/>
        </a:p>
      </dgm:t>
    </dgm:pt>
    <dgm:pt modelId="{47DD0006-D4B6-4DB3-9A65-5D58DAD4EC7D}" type="pres">
      <dgm:prSet presAssocID="{4765A485-82E4-4601-B0CC-948BB6141303}" presName="spacing" presStyleCnt="0"/>
      <dgm:spPr/>
    </dgm:pt>
    <dgm:pt modelId="{874AB18B-346C-4CA2-AB9B-70A963156567}" type="pres">
      <dgm:prSet presAssocID="{683C8B16-4A4B-4D17-99D7-8539B349D456}" presName="composite" presStyleCnt="0"/>
      <dgm:spPr/>
    </dgm:pt>
    <dgm:pt modelId="{A44FB038-1352-4215-B548-B4C3DA5002C1}" type="pres">
      <dgm:prSet presAssocID="{683C8B16-4A4B-4D17-99D7-8539B349D456}" presName="imgShp" presStyleLbl="fgImgPlace1" presStyleIdx="1" presStyleCnt="5" custLinFactNeighborX="2521"/>
      <dgm:spPr>
        <a:solidFill>
          <a:schemeClr val="accent1">
            <a:lumMod val="40000"/>
            <a:lumOff val="60000"/>
          </a:schemeClr>
        </a:solidFill>
      </dgm:spPr>
    </dgm:pt>
    <dgm:pt modelId="{834CA832-ED2D-4691-883E-481702BB2907}" type="pres">
      <dgm:prSet presAssocID="{683C8B16-4A4B-4D17-99D7-8539B349D456}" presName="txShp" presStyleLbl="node1" presStyleIdx="1" presStyleCnt="5">
        <dgm:presLayoutVars>
          <dgm:bulletEnabled val="1"/>
        </dgm:presLayoutVars>
      </dgm:prSet>
      <dgm:spPr/>
      <dgm:t>
        <a:bodyPr/>
        <a:lstStyle/>
        <a:p>
          <a:endParaRPr lang="en-IN"/>
        </a:p>
      </dgm:t>
    </dgm:pt>
    <dgm:pt modelId="{D4E8BC3D-D096-461B-A90E-8101652AACC3}" type="pres">
      <dgm:prSet presAssocID="{EBAD868E-B82D-40A6-865F-4471B8FB9F50}" presName="spacing" presStyleCnt="0"/>
      <dgm:spPr/>
    </dgm:pt>
    <dgm:pt modelId="{25E7DD60-64DF-4825-928C-312EB494BBCA}" type="pres">
      <dgm:prSet presAssocID="{225E61DD-D3E4-49EC-96B2-A971B4C12BD5}" presName="composite" presStyleCnt="0"/>
      <dgm:spPr/>
    </dgm:pt>
    <dgm:pt modelId="{04723FD3-1C12-4D7B-808C-3F3ED48EBE78}" type="pres">
      <dgm:prSet presAssocID="{225E61DD-D3E4-49EC-96B2-A971B4C12BD5}" presName="imgShp" presStyleLbl="fgImgPlace1" presStyleIdx="2" presStyleCnt="5"/>
      <dgm:spPr>
        <a:solidFill>
          <a:schemeClr val="accent6">
            <a:lumMod val="75000"/>
          </a:schemeClr>
        </a:solidFill>
      </dgm:spPr>
    </dgm:pt>
    <dgm:pt modelId="{A1F28F64-3BB8-46D5-B86D-22CDC2DC9A3B}" type="pres">
      <dgm:prSet presAssocID="{225E61DD-D3E4-49EC-96B2-A971B4C12BD5}" presName="txShp" presStyleLbl="node1" presStyleIdx="2" presStyleCnt="5">
        <dgm:presLayoutVars>
          <dgm:bulletEnabled val="1"/>
        </dgm:presLayoutVars>
      </dgm:prSet>
      <dgm:spPr/>
      <dgm:t>
        <a:bodyPr/>
        <a:lstStyle/>
        <a:p>
          <a:endParaRPr lang="en-IN"/>
        </a:p>
      </dgm:t>
    </dgm:pt>
    <dgm:pt modelId="{C2E6D76D-5B68-443A-B437-4711E0BDA7D0}" type="pres">
      <dgm:prSet presAssocID="{0527C80F-5A2F-49B8-8E4E-CF93C4952311}" presName="spacing" presStyleCnt="0"/>
      <dgm:spPr/>
    </dgm:pt>
    <dgm:pt modelId="{0610CB50-0924-4ADE-942E-DC7612A688BE}" type="pres">
      <dgm:prSet presAssocID="{84C3AB10-0C32-4D33-B9E6-3E3E6F95D25A}" presName="composite" presStyleCnt="0"/>
      <dgm:spPr/>
    </dgm:pt>
    <dgm:pt modelId="{B8C0F2C6-8F7B-4E59-AABE-35528A011F9A}" type="pres">
      <dgm:prSet presAssocID="{84C3AB10-0C32-4D33-B9E6-3E3E6F95D25A}" presName="imgShp" presStyleLbl="fgImgPlace1" presStyleIdx="3" presStyleCnt="5"/>
      <dgm:spPr>
        <a:solidFill>
          <a:schemeClr val="bg2">
            <a:lumMod val="75000"/>
          </a:schemeClr>
        </a:solidFill>
      </dgm:spPr>
    </dgm:pt>
    <dgm:pt modelId="{8303D993-7FBF-4EFB-9818-5F0BF7CE491A}" type="pres">
      <dgm:prSet presAssocID="{84C3AB10-0C32-4D33-B9E6-3E3E6F95D25A}" presName="txShp" presStyleLbl="node1" presStyleIdx="3" presStyleCnt="5">
        <dgm:presLayoutVars>
          <dgm:bulletEnabled val="1"/>
        </dgm:presLayoutVars>
      </dgm:prSet>
      <dgm:spPr/>
      <dgm:t>
        <a:bodyPr/>
        <a:lstStyle/>
        <a:p>
          <a:endParaRPr lang="en-IN"/>
        </a:p>
      </dgm:t>
    </dgm:pt>
    <dgm:pt modelId="{8FFA9383-8474-49E6-A051-7051F1772C65}" type="pres">
      <dgm:prSet presAssocID="{8F09DF50-B609-457C-8FD8-ABAC2296036A}" presName="spacing" presStyleCnt="0"/>
      <dgm:spPr/>
    </dgm:pt>
    <dgm:pt modelId="{FCC7699B-E0B6-46C8-B767-4FF390A504B1}" type="pres">
      <dgm:prSet presAssocID="{3CF74174-9D35-4616-BBD8-E16333F8D172}" presName="composite" presStyleCnt="0"/>
      <dgm:spPr/>
    </dgm:pt>
    <dgm:pt modelId="{2BD2D24D-AD53-4CDD-9AA6-2907A5F5D9CF}" type="pres">
      <dgm:prSet presAssocID="{3CF74174-9D35-4616-BBD8-E16333F8D172}" presName="imgShp" presStyleLbl="fgImgPlace1" presStyleIdx="4" presStyleCnt="5"/>
      <dgm:spPr>
        <a:solidFill>
          <a:schemeClr val="accent4">
            <a:lumMod val="75000"/>
          </a:schemeClr>
        </a:solidFill>
      </dgm:spPr>
    </dgm:pt>
    <dgm:pt modelId="{EA218E4E-AF46-4E79-BA9C-EC8296843213}" type="pres">
      <dgm:prSet presAssocID="{3CF74174-9D35-4616-BBD8-E16333F8D172}" presName="txShp" presStyleLbl="node1" presStyleIdx="4" presStyleCnt="5">
        <dgm:presLayoutVars>
          <dgm:bulletEnabled val="1"/>
        </dgm:presLayoutVars>
      </dgm:prSet>
      <dgm:spPr/>
      <dgm:t>
        <a:bodyPr/>
        <a:lstStyle/>
        <a:p>
          <a:endParaRPr lang="en-IN"/>
        </a:p>
      </dgm:t>
    </dgm:pt>
  </dgm:ptLst>
  <dgm:cxnLst>
    <dgm:cxn modelId="{F9EC5365-A60C-4567-A58C-F3FC3DF78411}" type="presOf" srcId="{84C3AB10-0C32-4D33-B9E6-3E3E6F95D25A}" destId="{8303D993-7FBF-4EFB-9818-5F0BF7CE491A}" srcOrd="0" destOrd="0" presId="urn:microsoft.com/office/officeart/2005/8/layout/vList3"/>
    <dgm:cxn modelId="{BAA72E11-5A77-4A77-9349-83FBB2989D54}" srcId="{02970370-857E-4328-91DF-B8DE50663947}" destId="{3CF74174-9D35-4616-BBD8-E16333F8D172}" srcOrd="4" destOrd="0" parTransId="{E3935FD5-26D2-4F56-8CC5-7F50401AB151}" sibTransId="{87D86966-6E0D-4181-8CE6-D5449F03CA3F}"/>
    <dgm:cxn modelId="{50A9719D-238E-4126-A6B5-FCAA856D75A4}" srcId="{02970370-857E-4328-91DF-B8DE50663947}" destId="{683C8B16-4A4B-4D17-99D7-8539B349D456}" srcOrd="1" destOrd="0" parTransId="{4F0204A6-D1F9-49F2-9AAF-BEB6072656FE}" sibTransId="{EBAD868E-B82D-40A6-865F-4471B8FB9F50}"/>
    <dgm:cxn modelId="{413F9390-1BF5-4BDD-836E-8BBAE153E964}" type="presOf" srcId="{02970370-857E-4328-91DF-B8DE50663947}" destId="{A304E209-3EE4-4831-B352-2E1121510349}" srcOrd="0" destOrd="0" presId="urn:microsoft.com/office/officeart/2005/8/layout/vList3"/>
    <dgm:cxn modelId="{A967BED8-EF29-49AF-AB1A-6502BC02F585}" type="presOf" srcId="{225E61DD-D3E4-49EC-96B2-A971B4C12BD5}" destId="{A1F28F64-3BB8-46D5-B86D-22CDC2DC9A3B}" srcOrd="0" destOrd="0" presId="urn:microsoft.com/office/officeart/2005/8/layout/vList3"/>
    <dgm:cxn modelId="{6F7C884D-15B4-44FA-A13E-E0B766C7F513}" srcId="{02970370-857E-4328-91DF-B8DE50663947}" destId="{7E28AC6C-343B-476C-B56A-D2B4FB8F7AB4}" srcOrd="0" destOrd="0" parTransId="{185333E3-C4FC-4FD0-97C5-A58543FE9385}" sibTransId="{4765A485-82E4-4601-B0CC-948BB6141303}"/>
    <dgm:cxn modelId="{E10F9F60-E6FA-4B71-8DBB-39E25ED977E7}" srcId="{02970370-857E-4328-91DF-B8DE50663947}" destId="{84C3AB10-0C32-4D33-B9E6-3E3E6F95D25A}" srcOrd="3" destOrd="0" parTransId="{F7ACEA28-8E9C-4615-B81A-B0CD4A35C213}" sibTransId="{8F09DF50-B609-457C-8FD8-ABAC2296036A}"/>
    <dgm:cxn modelId="{B08C8088-390A-4576-8762-B65D4D929151}" type="presOf" srcId="{3CF74174-9D35-4616-BBD8-E16333F8D172}" destId="{EA218E4E-AF46-4E79-BA9C-EC8296843213}" srcOrd="0" destOrd="0" presId="urn:microsoft.com/office/officeart/2005/8/layout/vList3"/>
    <dgm:cxn modelId="{463C4B49-3099-4708-AC87-B45819EFA5CD}" type="presOf" srcId="{7E28AC6C-343B-476C-B56A-D2B4FB8F7AB4}" destId="{9CCC8C33-6D5A-4907-A034-ADFCB01C809B}" srcOrd="0" destOrd="0" presId="urn:microsoft.com/office/officeart/2005/8/layout/vList3"/>
    <dgm:cxn modelId="{79BD857D-3711-41F1-8CBA-2DC325D04CDF}" type="presOf" srcId="{683C8B16-4A4B-4D17-99D7-8539B349D456}" destId="{834CA832-ED2D-4691-883E-481702BB2907}" srcOrd="0" destOrd="0" presId="urn:microsoft.com/office/officeart/2005/8/layout/vList3"/>
    <dgm:cxn modelId="{8DBB6541-824C-4A3F-8F3E-81D968D34FBA}" srcId="{02970370-857E-4328-91DF-B8DE50663947}" destId="{225E61DD-D3E4-49EC-96B2-A971B4C12BD5}" srcOrd="2" destOrd="0" parTransId="{5AD5B065-65FF-4261-A074-F8B822FEF182}" sibTransId="{0527C80F-5A2F-49B8-8E4E-CF93C4952311}"/>
    <dgm:cxn modelId="{BE6C5A69-C854-437E-8D1D-F7D00573194C}" type="presParOf" srcId="{A304E209-3EE4-4831-B352-2E1121510349}" destId="{BD0ACF5D-5248-4C37-8EDD-6D4CC3D063B2}" srcOrd="0" destOrd="0" presId="urn:microsoft.com/office/officeart/2005/8/layout/vList3"/>
    <dgm:cxn modelId="{4B29CFEC-E4C5-4D71-84F3-A77AE92798D2}" type="presParOf" srcId="{BD0ACF5D-5248-4C37-8EDD-6D4CC3D063B2}" destId="{423B2F5E-B8FD-40A2-A52E-FCCEC873BC17}" srcOrd="0" destOrd="0" presId="urn:microsoft.com/office/officeart/2005/8/layout/vList3"/>
    <dgm:cxn modelId="{ADFE9EC3-0056-47D2-9591-091643A36BF0}" type="presParOf" srcId="{BD0ACF5D-5248-4C37-8EDD-6D4CC3D063B2}" destId="{9CCC8C33-6D5A-4907-A034-ADFCB01C809B}" srcOrd="1" destOrd="0" presId="urn:microsoft.com/office/officeart/2005/8/layout/vList3"/>
    <dgm:cxn modelId="{25253361-DAE7-4F39-AF1A-BD0AA3D8EA52}" type="presParOf" srcId="{A304E209-3EE4-4831-B352-2E1121510349}" destId="{47DD0006-D4B6-4DB3-9A65-5D58DAD4EC7D}" srcOrd="1" destOrd="0" presId="urn:microsoft.com/office/officeart/2005/8/layout/vList3"/>
    <dgm:cxn modelId="{E1B40264-CB84-45FC-9E4E-B28870898675}" type="presParOf" srcId="{A304E209-3EE4-4831-B352-2E1121510349}" destId="{874AB18B-346C-4CA2-AB9B-70A963156567}" srcOrd="2" destOrd="0" presId="urn:microsoft.com/office/officeart/2005/8/layout/vList3"/>
    <dgm:cxn modelId="{CE10B54E-307A-4955-8635-5C933C2C615B}" type="presParOf" srcId="{874AB18B-346C-4CA2-AB9B-70A963156567}" destId="{A44FB038-1352-4215-B548-B4C3DA5002C1}" srcOrd="0" destOrd="0" presId="urn:microsoft.com/office/officeart/2005/8/layout/vList3"/>
    <dgm:cxn modelId="{90E60229-6BAC-45E9-BE58-A3EDF3F556D7}" type="presParOf" srcId="{874AB18B-346C-4CA2-AB9B-70A963156567}" destId="{834CA832-ED2D-4691-883E-481702BB2907}" srcOrd="1" destOrd="0" presId="urn:microsoft.com/office/officeart/2005/8/layout/vList3"/>
    <dgm:cxn modelId="{85CDCFE0-E2BB-4D9D-BC5F-434ABD3F3856}" type="presParOf" srcId="{A304E209-3EE4-4831-B352-2E1121510349}" destId="{D4E8BC3D-D096-461B-A90E-8101652AACC3}" srcOrd="3" destOrd="0" presId="urn:microsoft.com/office/officeart/2005/8/layout/vList3"/>
    <dgm:cxn modelId="{1ACEF743-8D8F-4E41-8FE3-17FC7544B64F}" type="presParOf" srcId="{A304E209-3EE4-4831-B352-2E1121510349}" destId="{25E7DD60-64DF-4825-928C-312EB494BBCA}" srcOrd="4" destOrd="0" presId="urn:microsoft.com/office/officeart/2005/8/layout/vList3"/>
    <dgm:cxn modelId="{08B1644B-0983-4FB7-837B-82403EE80177}" type="presParOf" srcId="{25E7DD60-64DF-4825-928C-312EB494BBCA}" destId="{04723FD3-1C12-4D7B-808C-3F3ED48EBE78}" srcOrd="0" destOrd="0" presId="urn:microsoft.com/office/officeart/2005/8/layout/vList3"/>
    <dgm:cxn modelId="{07BB86DF-A4B2-432E-8E81-FFC39137851B}" type="presParOf" srcId="{25E7DD60-64DF-4825-928C-312EB494BBCA}" destId="{A1F28F64-3BB8-46D5-B86D-22CDC2DC9A3B}" srcOrd="1" destOrd="0" presId="urn:microsoft.com/office/officeart/2005/8/layout/vList3"/>
    <dgm:cxn modelId="{4B6AAFF9-78A8-4F9F-9E8F-69A8AA9348B1}" type="presParOf" srcId="{A304E209-3EE4-4831-B352-2E1121510349}" destId="{C2E6D76D-5B68-443A-B437-4711E0BDA7D0}" srcOrd="5" destOrd="0" presId="urn:microsoft.com/office/officeart/2005/8/layout/vList3"/>
    <dgm:cxn modelId="{1546C939-0A05-448F-9F91-594B4B00BF8A}" type="presParOf" srcId="{A304E209-3EE4-4831-B352-2E1121510349}" destId="{0610CB50-0924-4ADE-942E-DC7612A688BE}" srcOrd="6" destOrd="0" presId="urn:microsoft.com/office/officeart/2005/8/layout/vList3"/>
    <dgm:cxn modelId="{731A9FBB-C33D-47DE-A31B-D9622E85B389}" type="presParOf" srcId="{0610CB50-0924-4ADE-942E-DC7612A688BE}" destId="{B8C0F2C6-8F7B-4E59-AABE-35528A011F9A}" srcOrd="0" destOrd="0" presId="urn:microsoft.com/office/officeart/2005/8/layout/vList3"/>
    <dgm:cxn modelId="{9AD31CDD-CFD8-4CC2-8D90-C3811A5F3287}" type="presParOf" srcId="{0610CB50-0924-4ADE-942E-DC7612A688BE}" destId="{8303D993-7FBF-4EFB-9818-5F0BF7CE491A}" srcOrd="1" destOrd="0" presId="urn:microsoft.com/office/officeart/2005/8/layout/vList3"/>
    <dgm:cxn modelId="{1D661399-E31F-45B5-8476-C70B2F8F2AD5}" type="presParOf" srcId="{A304E209-3EE4-4831-B352-2E1121510349}" destId="{8FFA9383-8474-49E6-A051-7051F1772C65}" srcOrd="7" destOrd="0" presId="urn:microsoft.com/office/officeart/2005/8/layout/vList3"/>
    <dgm:cxn modelId="{C9381DC3-DDF9-4675-91E3-05B3F7E4A01B}" type="presParOf" srcId="{A304E209-3EE4-4831-B352-2E1121510349}" destId="{FCC7699B-E0B6-46C8-B767-4FF390A504B1}" srcOrd="8" destOrd="0" presId="urn:microsoft.com/office/officeart/2005/8/layout/vList3"/>
    <dgm:cxn modelId="{3CABEE50-1F22-403C-9FCB-5D0A7AC68A54}" type="presParOf" srcId="{FCC7699B-E0B6-46C8-B767-4FF390A504B1}" destId="{2BD2D24D-AD53-4CDD-9AA6-2907A5F5D9CF}" srcOrd="0" destOrd="0" presId="urn:microsoft.com/office/officeart/2005/8/layout/vList3"/>
    <dgm:cxn modelId="{00B08B9F-38DC-4FBA-850A-B711BB85689D}" type="presParOf" srcId="{FCC7699B-E0B6-46C8-B767-4FF390A504B1}" destId="{EA218E4E-AF46-4E79-BA9C-EC8296843213}"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CA7263-AC57-47CB-B9CD-1EE1AD9333E5}" type="doc">
      <dgm:prSet loTypeId="urn:microsoft.com/office/officeart/2005/8/layout/vList2" loCatId="list" qsTypeId="urn:microsoft.com/office/officeart/2005/8/quickstyle/simple2" qsCatId="simple" csTypeId="urn:microsoft.com/office/officeart/2005/8/colors/colorful3" csCatId="colorful" phldr="1"/>
      <dgm:spPr/>
      <dgm:t>
        <a:bodyPr/>
        <a:lstStyle/>
        <a:p>
          <a:endParaRPr lang="en-IN"/>
        </a:p>
      </dgm:t>
    </dgm:pt>
    <dgm:pt modelId="{A7A6C7E4-9716-402A-A127-F76713E2F4F3}">
      <dgm:prSet phldrT="[Text]" custT="1"/>
      <dgm:spPr/>
      <dgm:t>
        <a:bodyPr/>
        <a:lstStyle/>
        <a:p>
          <a:r>
            <a:rPr lang="en-US" sz="1300" dirty="0" smtClean="0">
              <a:latin typeface="Comic Sans MS" panose="030F0702030302020204" pitchFamily="66" charset="0"/>
              <a:ea typeface="Unbounded" pitchFamily="34" charset="-122"/>
              <a:cs typeface="Times New Roman" panose="02020603050405020304" pitchFamily="18" charset="0"/>
            </a:rPr>
            <a:t>Ecosystem Stability </a:t>
          </a:r>
          <a:r>
            <a:rPr lang="en-US" sz="1300" dirty="0" smtClean="0">
              <a:latin typeface="Times New Roman" panose="02020603050405020304" pitchFamily="18" charset="0"/>
              <a:ea typeface="Unbounded" pitchFamily="34" charset="-122"/>
              <a:cs typeface="Times New Roman" panose="02020603050405020304" pitchFamily="18" charset="0"/>
            </a:rPr>
            <a:t>: </a:t>
          </a:r>
          <a:r>
            <a:rPr lang="en-US" sz="1300" dirty="0" smtClean="0">
              <a:latin typeface="Times New Roman" panose="02020603050405020304" pitchFamily="18" charset="0"/>
              <a:ea typeface="Cabin" pitchFamily="34" charset="-122"/>
              <a:cs typeface="Times New Roman" panose="02020603050405020304" pitchFamily="18" charset="0"/>
            </a:rPr>
            <a:t>Biodiversity is essential for the stability and resilience of ecosystems. Diverse communities of organisms, like those found in rainforests or coral reefs, are better able to withstand disturbances and adapt to changing conditions</a:t>
          </a:r>
          <a:r>
            <a:rPr lang="en-US" sz="800" dirty="0" smtClean="0">
              <a:latin typeface="Times New Roman" panose="02020603050405020304" pitchFamily="18" charset="0"/>
              <a:ea typeface="Cabin" pitchFamily="34" charset="-122"/>
              <a:cs typeface="Times New Roman" panose="02020603050405020304" pitchFamily="18" charset="0"/>
            </a:rPr>
            <a:t>. </a:t>
          </a:r>
          <a:endParaRPr lang="en-IN" sz="800" dirty="0"/>
        </a:p>
      </dgm:t>
    </dgm:pt>
    <dgm:pt modelId="{9728369B-44E7-474D-89E4-B8B054478868}" type="parTrans" cxnId="{C3DEB1B1-7C69-4F44-8BC8-9F25867373AC}">
      <dgm:prSet/>
      <dgm:spPr/>
      <dgm:t>
        <a:bodyPr/>
        <a:lstStyle/>
        <a:p>
          <a:endParaRPr lang="en-IN"/>
        </a:p>
      </dgm:t>
    </dgm:pt>
    <dgm:pt modelId="{EF23E14F-7CEA-4AC0-9D51-1D5C4E650B4B}" type="sibTrans" cxnId="{C3DEB1B1-7C69-4F44-8BC8-9F25867373AC}">
      <dgm:prSet/>
      <dgm:spPr/>
      <dgm:t>
        <a:bodyPr/>
        <a:lstStyle/>
        <a:p>
          <a:endParaRPr lang="en-IN"/>
        </a:p>
      </dgm:t>
    </dgm:pt>
    <dgm:pt modelId="{F875AA0B-104C-4ED3-BD11-80F3F6D728F3}">
      <dgm:prSet phldrT="[Text]"/>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Ecosystem Services </a:t>
          </a:r>
          <a:r>
            <a:rPr lang="en-US" dirty="0" smtClean="0">
              <a:latin typeface="Times New Roman" panose="02020603050405020304" pitchFamily="18" charset="0"/>
              <a:ea typeface="Unbounded" pitchFamily="34" charset="-122"/>
              <a:cs typeface="Times New Roman" panose="02020603050405020304" pitchFamily="18" charset="0"/>
            </a:rPr>
            <a:t>: </a:t>
          </a:r>
          <a:r>
            <a:rPr lang="en-US" dirty="0" smtClean="0">
              <a:latin typeface="Times New Roman" panose="02020603050405020304" pitchFamily="18" charset="0"/>
              <a:ea typeface="Cabin" pitchFamily="34" charset="-122"/>
              <a:cs typeface="Times New Roman" panose="02020603050405020304" pitchFamily="18" charset="0"/>
            </a:rPr>
            <a:t>These services include pollination, water purification, climate regulation, and nutrient cycling. The loss of biodiversity can disrupt these critical services, leading to negative consequences for human societies.</a:t>
          </a:r>
          <a:endParaRPr lang="en-IN" dirty="0"/>
        </a:p>
      </dgm:t>
    </dgm:pt>
    <dgm:pt modelId="{EE6E4B20-C834-452C-AC53-87C91AB168DC}" type="parTrans" cxnId="{C9E7AD00-0A5A-4B3C-BA3E-9A76FC45BC2D}">
      <dgm:prSet/>
      <dgm:spPr/>
      <dgm:t>
        <a:bodyPr/>
        <a:lstStyle/>
        <a:p>
          <a:endParaRPr lang="en-IN"/>
        </a:p>
      </dgm:t>
    </dgm:pt>
    <dgm:pt modelId="{4C0AB1D2-DF2A-4850-BB58-0703812D07A3}" type="sibTrans" cxnId="{C9E7AD00-0A5A-4B3C-BA3E-9A76FC45BC2D}">
      <dgm:prSet/>
      <dgm:spPr/>
      <dgm:t>
        <a:bodyPr/>
        <a:lstStyle/>
        <a:p>
          <a:endParaRPr lang="en-IN"/>
        </a:p>
      </dgm:t>
    </dgm:pt>
    <dgm:pt modelId="{BA9BCC3D-2749-4FC6-8589-94CECE6CCED8}">
      <dgm:prSet phldrT="[Text]"/>
      <dgm:spPr>
        <a:solidFill>
          <a:schemeClr val="accent5"/>
        </a:solidFill>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Economic Benefits </a:t>
          </a:r>
          <a:r>
            <a:rPr lang="en-US" dirty="0" smtClean="0">
              <a:latin typeface="Times New Roman" panose="02020603050405020304" pitchFamily="18" charset="0"/>
              <a:ea typeface="Unbounded" pitchFamily="34" charset="-122"/>
              <a:cs typeface="Times New Roman" panose="02020603050405020304" pitchFamily="18" charset="0"/>
            </a:rPr>
            <a:t>: </a:t>
          </a:r>
          <a:r>
            <a:rPr lang="en-US" dirty="0" smtClean="0">
              <a:latin typeface="Times New Roman" panose="02020603050405020304" pitchFamily="18" charset="0"/>
              <a:ea typeface="Cabin" pitchFamily="34" charset="-122"/>
              <a:cs typeface="Times New Roman" panose="02020603050405020304" pitchFamily="18" charset="0"/>
            </a:rPr>
            <a:t>Many industries rely on natural resources, such as pharmaceuticals, agriculture, and tourism. The protection of biodiversity ensures the long-term sustainability of these industries and contributes to economic prosperity.</a:t>
          </a:r>
          <a:endParaRPr lang="en-IN" dirty="0"/>
        </a:p>
      </dgm:t>
    </dgm:pt>
    <dgm:pt modelId="{49910400-2C7D-4DDD-A448-D3ECAD238147}" type="parTrans" cxnId="{DEABE4A3-E116-4D1A-81C4-C40DF56C2949}">
      <dgm:prSet/>
      <dgm:spPr/>
      <dgm:t>
        <a:bodyPr/>
        <a:lstStyle/>
        <a:p>
          <a:endParaRPr lang="en-IN"/>
        </a:p>
      </dgm:t>
    </dgm:pt>
    <dgm:pt modelId="{7023DFF7-4154-47C7-A257-FBAF3BBD9A81}" type="sibTrans" cxnId="{DEABE4A3-E116-4D1A-81C4-C40DF56C2949}">
      <dgm:prSet/>
      <dgm:spPr/>
      <dgm:t>
        <a:bodyPr/>
        <a:lstStyle/>
        <a:p>
          <a:endParaRPr lang="en-IN"/>
        </a:p>
      </dgm:t>
    </dgm:pt>
    <dgm:pt modelId="{3629445B-7E06-4EA0-81BB-FDBBBEC0143B}">
      <dgm:prSet phldrT="[Text]"/>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Ethical Responsibility </a:t>
          </a:r>
          <a:r>
            <a:rPr lang="en-US" dirty="0" smtClean="0">
              <a:latin typeface="Times New Roman" panose="02020603050405020304" pitchFamily="18" charset="0"/>
              <a:ea typeface="Unbounded" pitchFamily="34" charset="-122"/>
              <a:cs typeface="Times New Roman" panose="02020603050405020304" pitchFamily="18" charset="0"/>
            </a:rPr>
            <a:t>: </a:t>
          </a:r>
          <a:r>
            <a:rPr lang="en-US" dirty="0" smtClean="0">
              <a:latin typeface="Times New Roman" panose="02020603050405020304" pitchFamily="18" charset="0"/>
              <a:ea typeface="Cabin" pitchFamily="34" charset="-122"/>
              <a:cs typeface="Times New Roman" panose="02020603050405020304" pitchFamily="18" charset="0"/>
            </a:rPr>
            <a:t>Conserving biodiversity is not only a scientific imperative but also an ethical responsibility. Many people believe that we have a moral obligation to protect the natural world and its inhabitants, particularly given the significant role biodiversity plays in sustaining life on Earth.</a:t>
          </a:r>
          <a:endParaRPr lang="en-IN" dirty="0"/>
        </a:p>
      </dgm:t>
    </dgm:pt>
    <dgm:pt modelId="{8A6005E2-2C74-4339-B3F7-E1E0EACFC782}" type="parTrans" cxnId="{4A1D5445-9816-4E01-A894-51057F2E6761}">
      <dgm:prSet/>
      <dgm:spPr/>
      <dgm:t>
        <a:bodyPr/>
        <a:lstStyle/>
        <a:p>
          <a:endParaRPr lang="en-IN"/>
        </a:p>
      </dgm:t>
    </dgm:pt>
    <dgm:pt modelId="{8BC66693-9CBB-4A77-96F4-A03AA80388C1}" type="sibTrans" cxnId="{4A1D5445-9816-4E01-A894-51057F2E6761}">
      <dgm:prSet/>
      <dgm:spPr/>
      <dgm:t>
        <a:bodyPr/>
        <a:lstStyle/>
        <a:p>
          <a:endParaRPr lang="en-IN"/>
        </a:p>
      </dgm:t>
    </dgm:pt>
    <dgm:pt modelId="{25F880B7-4046-45D3-BCEE-5196D5ED2E7A}" type="pres">
      <dgm:prSet presAssocID="{92CA7263-AC57-47CB-B9CD-1EE1AD9333E5}" presName="linear" presStyleCnt="0">
        <dgm:presLayoutVars>
          <dgm:animLvl val="lvl"/>
          <dgm:resizeHandles val="exact"/>
        </dgm:presLayoutVars>
      </dgm:prSet>
      <dgm:spPr/>
      <dgm:t>
        <a:bodyPr/>
        <a:lstStyle/>
        <a:p>
          <a:endParaRPr lang="en-IN"/>
        </a:p>
      </dgm:t>
    </dgm:pt>
    <dgm:pt modelId="{1FCEB4D8-1110-45C3-9221-61D74B79761C}" type="pres">
      <dgm:prSet presAssocID="{A7A6C7E4-9716-402A-A127-F76713E2F4F3}" presName="parentText" presStyleLbl="node1" presStyleIdx="0" presStyleCnt="4" custLinFactNeighborX="-92" custLinFactNeighborY="-35707">
        <dgm:presLayoutVars>
          <dgm:chMax val="0"/>
          <dgm:bulletEnabled val="1"/>
        </dgm:presLayoutVars>
      </dgm:prSet>
      <dgm:spPr/>
      <dgm:t>
        <a:bodyPr/>
        <a:lstStyle/>
        <a:p>
          <a:endParaRPr lang="en-IN"/>
        </a:p>
      </dgm:t>
    </dgm:pt>
    <dgm:pt modelId="{504F0528-25BF-452B-AFFB-9E0FAD13C242}" type="pres">
      <dgm:prSet presAssocID="{EF23E14F-7CEA-4AC0-9D51-1D5C4E650B4B}" presName="spacer" presStyleCnt="0"/>
      <dgm:spPr/>
    </dgm:pt>
    <dgm:pt modelId="{ED802DCD-1987-4F2D-BCE1-E2E076D8787F}" type="pres">
      <dgm:prSet presAssocID="{F875AA0B-104C-4ED3-BD11-80F3F6D728F3}" presName="parentText" presStyleLbl="node1" presStyleIdx="1" presStyleCnt="4">
        <dgm:presLayoutVars>
          <dgm:chMax val="0"/>
          <dgm:bulletEnabled val="1"/>
        </dgm:presLayoutVars>
      </dgm:prSet>
      <dgm:spPr/>
      <dgm:t>
        <a:bodyPr/>
        <a:lstStyle/>
        <a:p>
          <a:endParaRPr lang="en-IN"/>
        </a:p>
      </dgm:t>
    </dgm:pt>
    <dgm:pt modelId="{AA73CA0F-E23C-40A1-8DB4-6CF89FD0084E}" type="pres">
      <dgm:prSet presAssocID="{4C0AB1D2-DF2A-4850-BB58-0703812D07A3}" presName="spacer" presStyleCnt="0"/>
      <dgm:spPr/>
    </dgm:pt>
    <dgm:pt modelId="{B89BA34C-6223-46B9-8D14-4CDA814F2726}" type="pres">
      <dgm:prSet presAssocID="{BA9BCC3D-2749-4FC6-8589-94CECE6CCED8}" presName="parentText" presStyleLbl="node1" presStyleIdx="2" presStyleCnt="4">
        <dgm:presLayoutVars>
          <dgm:chMax val="0"/>
          <dgm:bulletEnabled val="1"/>
        </dgm:presLayoutVars>
      </dgm:prSet>
      <dgm:spPr/>
      <dgm:t>
        <a:bodyPr/>
        <a:lstStyle/>
        <a:p>
          <a:endParaRPr lang="en-IN"/>
        </a:p>
      </dgm:t>
    </dgm:pt>
    <dgm:pt modelId="{A24AD073-C04A-4F56-AF9B-B4F0B2EACE00}" type="pres">
      <dgm:prSet presAssocID="{7023DFF7-4154-47C7-A257-FBAF3BBD9A81}" presName="spacer" presStyleCnt="0"/>
      <dgm:spPr/>
    </dgm:pt>
    <dgm:pt modelId="{E63D64DA-0C6A-49AF-B6CA-57A9BA3E7A85}" type="pres">
      <dgm:prSet presAssocID="{3629445B-7E06-4EA0-81BB-FDBBBEC0143B}" presName="parentText" presStyleLbl="node1" presStyleIdx="3" presStyleCnt="4">
        <dgm:presLayoutVars>
          <dgm:chMax val="0"/>
          <dgm:bulletEnabled val="1"/>
        </dgm:presLayoutVars>
      </dgm:prSet>
      <dgm:spPr/>
      <dgm:t>
        <a:bodyPr/>
        <a:lstStyle/>
        <a:p>
          <a:endParaRPr lang="en-IN"/>
        </a:p>
      </dgm:t>
    </dgm:pt>
  </dgm:ptLst>
  <dgm:cxnLst>
    <dgm:cxn modelId="{4B6A0189-7251-4A32-AA16-5BE2698907FE}" type="presOf" srcId="{A7A6C7E4-9716-402A-A127-F76713E2F4F3}" destId="{1FCEB4D8-1110-45C3-9221-61D74B79761C}" srcOrd="0" destOrd="0" presId="urn:microsoft.com/office/officeart/2005/8/layout/vList2"/>
    <dgm:cxn modelId="{C9E7AD00-0A5A-4B3C-BA3E-9A76FC45BC2D}" srcId="{92CA7263-AC57-47CB-B9CD-1EE1AD9333E5}" destId="{F875AA0B-104C-4ED3-BD11-80F3F6D728F3}" srcOrd="1" destOrd="0" parTransId="{EE6E4B20-C834-452C-AC53-87C91AB168DC}" sibTransId="{4C0AB1D2-DF2A-4850-BB58-0703812D07A3}"/>
    <dgm:cxn modelId="{B6BC06A4-E6BC-4D73-B8A4-082ADE49D0B7}" type="presOf" srcId="{92CA7263-AC57-47CB-B9CD-1EE1AD9333E5}" destId="{25F880B7-4046-45D3-BCEE-5196D5ED2E7A}" srcOrd="0" destOrd="0" presId="urn:microsoft.com/office/officeart/2005/8/layout/vList2"/>
    <dgm:cxn modelId="{C3DEB1B1-7C69-4F44-8BC8-9F25867373AC}" srcId="{92CA7263-AC57-47CB-B9CD-1EE1AD9333E5}" destId="{A7A6C7E4-9716-402A-A127-F76713E2F4F3}" srcOrd="0" destOrd="0" parTransId="{9728369B-44E7-474D-89E4-B8B054478868}" sibTransId="{EF23E14F-7CEA-4AC0-9D51-1D5C4E650B4B}"/>
    <dgm:cxn modelId="{880F8441-C2AA-4CAA-A564-7F00817128F1}" type="presOf" srcId="{F875AA0B-104C-4ED3-BD11-80F3F6D728F3}" destId="{ED802DCD-1987-4F2D-BCE1-E2E076D8787F}" srcOrd="0" destOrd="0" presId="urn:microsoft.com/office/officeart/2005/8/layout/vList2"/>
    <dgm:cxn modelId="{0BE16797-88F7-4056-8937-9E9799E92428}" type="presOf" srcId="{BA9BCC3D-2749-4FC6-8589-94CECE6CCED8}" destId="{B89BA34C-6223-46B9-8D14-4CDA814F2726}" srcOrd="0" destOrd="0" presId="urn:microsoft.com/office/officeart/2005/8/layout/vList2"/>
    <dgm:cxn modelId="{4A1D5445-9816-4E01-A894-51057F2E6761}" srcId="{92CA7263-AC57-47CB-B9CD-1EE1AD9333E5}" destId="{3629445B-7E06-4EA0-81BB-FDBBBEC0143B}" srcOrd="3" destOrd="0" parTransId="{8A6005E2-2C74-4339-B3F7-E1E0EACFC782}" sibTransId="{8BC66693-9CBB-4A77-96F4-A03AA80388C1}"/>
    <dgm:cxn modelId="{F85946FD-1065-4B44-BBA8-B7C2927B53AA}" type="presOf" srcId="{3629445B-7E06-4EA0-81BB-FDBBBEC0143B}" destId="{E63D64DA-0C6A-49AF-B6CA-57A9BA3E7A85}" srcOrd="0" destOrd="0" presId="urn:microsoft.com/office/officeart/2005/8/layout/vList2"/>
    <dgm:cxn modelId="{DEABE4A3-E116-4D1A-81C4-C40DF56C2949}" srcId="{92CA7263-AC57-47CB-B9CD-1EE1AD9333E5}" destId="{BA9BCC3D-2749-4FC6-8589-94CECE6CCED8}" srcOrd="2" destOrd="0" parTransId="{49910400-2C7D-4DDD-A448-D3ECAD238147}" sibTransId="{7023DFF7-4154-47C7-A257-FBAF3BBD9A81}"/>
    <dgm:cxn modelId="{2304D175-62FB-483E-9196-18A6B1983C99}" type="presParOf" srcId="{25F880B7-4046-45D3-BCEE-5196D5ED2E7A}" destId="{1FCEB4D8-1110-45C3-9221-61D74B79761C}" srcOrd="0" destOrd="0" presId="urn:microsoft.com/office/officeart/2005/8/layout/vList2"/>
    <dgm:cxn modelId="{DED4F2FB-53D7-4290-8434-F92AF8D8343A}" type="presParOf" srcId="{25F880B7-4046-45D3-BCEE-5196D5ED2E7A}" destId="{504F0528-25BF-452B-AFFB-9E0FAD13C242}" srcOrd="1" destOrd="0" presId="urn:microsoft.com/office/officeart/2005/8/layout/vList2"/>
    <dgm:cxn modelId="{56E7379D-0241-4592-BE77-3D5299B00017}" type="presParOf" srcId="{25F880B7-4046-45D3-BCEE-5196D5ED2E7A}" destId="{ED802DCD-1987-4F2D-BCE1-E2E076D8787F}" srcOrd="2" destOrd="0" presId="urn:microsoft.com/office/officeart/2005/8/layout/vList2"/>
    <dgm:cxn modelId="{B9EF7335-CE45-4594-BB48-07F8F0FD3671}" type="presParOf" srcId="{25F880B7-4046-45D3-BCEE-5196D5ED2E7A}" destId="{AA73CA0F-E23C-40A1-8DB4-6CF89FD0084E}" srcOrd="3" destOrd="0" presId="urn:microsoft.com/office/officeart/2005/8/layout/vList2"/>
    <dgm:cxn modelId="{0DA8F2F3-A7D8-4C85-9CD9-EE4F734B7235}" type="presParOf" srcId="{25F880B7-4046-45D3-BCEE-5196D5ED2E7A}" destId="{B89BA34C-6223-46B9-8D14-4CDA814F2726}" srcOrd="4" destOrd="0" presId="urn:microsoft.com/office/officeart/2005/8/layout/vList2"/>
    <dgm:cxn modelId="{64180231-51CB-4EAC-8068-5F32987EBB3F}" type="presParOf" srcId="{25F880B7-4046-45D3-BCEE-5196D5ED2E7A}" destId="{A24AD073-C04A-4F56-AF9B-B4F0B2EACE00}" srcOrd="5" destOrd="0" presId="urn:microsoft.com/office/officeart/2005/8/layout/vList2"/>
    <dgm:cxn modelId="{93F2C2F5-1262-4462-A0E1-AF4349807098}" type="presParOf" srcId="{25F880B7-4046-45D3-BCEE-5196D5ED2E7A}" destId="{E63D64DA-0C6A-49AF-B6CA-57A9BA3E7A85}"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8DC4F4-CE0C-427C-A066-4E6510165766}" type="doc">
      <dgm:prSet loTypeId="urn:microsoft.com/office/officeart/2005/8/layout/hProcess11" loCatId="process" qsTypeId="urn:microsoft.com/office/officeart/2005/8/quickstyle/simple5" qsCatId="simple" csTypeId="urn:microsoft.com/office/officeart/2005/8/colors/colorful4" csCatId="colorful" phldr="1"/>
      <dgm:spPr/>
      <dgm:t>
        <a:bodyPr/>
        <a:lstStyle/>
        <a:p>
          <a:endParaRPr lang="en-IN"/>
        </a:p>
      </dgm:t>
    </dgm:pt>
    <dgm:pt modelId="{580F534D-5999-4B03-8485-BF0EC0635985}">
      <dgm:prSet phldrT="[Text]" custT="1"/>
      <dgm:spPr/>
      <dgm:t>
        <a:bodyPr/>
        <a:lstStyle/>
        <a:p>
          <a:r>
            <a:rPr lang="en-US" sz="1200" dirty="0" smtClean="0">
              <a:solidFill>
                <a:srgbClr val="00B050"/>
              </a:solidFill>
              <a:latin typeface="Comic Sans MS" panose="030F0702030302020204" pitchFamily="66" charset="0"/>
              <a:ea typeface="Gelasio" pitchFamily="34" charset="-122"/>
              <a:cs typeface="Times New Roman" panose="02020603050405020304" pitchFamily="18" charset="0"/>
            </a:rPr>
            <a:t>Habitat Loss and Fragmentation :</a:t>
          </a:r>
          <a:r>
            <a:rPr lang="en-US" sz="1200" dirty="0" smtClean="0">
              <a:solidFill>
                <a:srgbClr val="00B050"/>
              </a:solidFill>
              <a:latin typeface="Times New Roman" panose="02020603050405020304" pitchFamily="18" charset="0"/>
              <a:ea typeface="Gelasio" pitchFamily="34" charset="-122"/>
              <a:cs typeface="Times New Roman" panose="02020603050405020304" pitchFamily="18" charset="0"/>
            </a:rPr>
            <a:t> </a:t>
          </a:r>
          <a:r>
            <a:rPr lang="en-US" sz="1200" dirty="0" smtClean="0">
              <a:solidFill>
                <a:schemeClr val="tx1"/>
              </a:solidFill>
              <a:latin typeface="Times New Roman" panose="02020603050405020304" pitchFamily="18" charset="0"/>
              <a:ea typeface="Gelasio" pitchFamily="34" charset="-122"/>
              <a:cs typeface="Times New Roman" panose="02020603050405020304" pitchFamily="18" charset="0"/>
            </a:rPr>
            <a:t>Li</a:t>
          </a:r>
          <a:r>
            <a:rPr lang="en-US" sz="1100" dirty="0" smtClean="0">
              <a:solidFill>
                <a:schemeClr val="tx1"/>
              </a:solidFill>
              <a:latin typeface="Times New Roman" panose="02020603050405020304" pitchFamily="18" charset="0"/>
              <a:ea typeface="Gelasio" pitchFamily="34" charset="-122"/>
              <a:cs typeface="Times New Roman" panose="02020603050405020304" pitchFamily="18" charset="0"/>
            </a:rPr>
            <a:t>ke</a:t>
          </a:r>
          <a:r>
            <a:rPr lang="en-US" sz="1100" dirty="0" smtClean="0">
              <a:latin typeface="Times New Roman" panose="02020603050405020304" pitchFamily="18" charset="0"/>
              <a:ea typeface="Gelasio" pitchFamily="34" charset="-122"/>
              <a:cs typeface="Times New Roman" panose="02020603050405020304" pitchFamily="18" charset="0"/>
            </a:rPr>
            <a:t> deforestation, agriculture, urbanization, and infrastructure development are causing the loss and fragmentation of natural habitats, isolating populations and reducing their ability to thrive.</a:t>
          </a:r>
          <a:endParaRPr lang="en-IN" sz="1100" dirty="0">
            <a:latin typeface="Times New Roman" panose="02020603050405020304" pitchFamily="18" charset="0"/>
            <a:cs typeface="Times New Roman" panose="02020603050405020304" pitchFamily="18" charset="0"/>
          </a:endParaRPr>
        </a:p>
      </dgm:t>
    </dgm:pt>
    <dgm:pt modelId="{E4388FAC-D1F2-48F2-A6E7-D648822B8210}" type="parTrans" cxnId="{9C987F94-B07E-4A6D-A0D4-248820C42D21}">
      <dgm:prSet/>
      <dgm:spPr/>
      <dgm:t>
        <a:bodyPr/>
        <a:lstStyle/>
        <a:p>
          <a:endParaRPr lang="en-IN"/>
        </a:p>
      </dgm:t>
    </dgm:pt>
    <dgm:pt modelId="{7B435430-88A4-455F-9962-0522B6593437}" type="sibTrans" cxnId="{9C987F94-B07E-4A6D-A0D4-248820C42D21}">
      <dgm:prSet/>
      <dgm:spPr/>
      <dgm:t>
        <a:bodyPr/>
        <a:lstStyle/>
        <a:p>
          <a:endParaRPr lang="en-IN"/>
        </a:p>
      </dgm:t>
    </dgm:pt>
    <dgm:pt modelId="{6FA24D9A-6A88-484A-AD31-859300D874AF}">
      <dgm:prSet phldrT="[Text]" custT="1"/>
      <dgm:spPr/>
      <dgm:t>
        <a:bodyPr/>
        <a:lstStyle/>
        <a:p>
          <a:r>
            <a:rPr lang="en-US" sz="1200" dirty="0" smtClean="0">
              <a:solidFill>
                <a:srgbClr val="00B0F0"/>
              </a:solidFill>
              <a:latin typeface="Comic Sans MS" panose="030F0702030302020204" pitchFamily="66" charset="0"/>
              <a:ea typeface="Gelasio" pitchFamily="34" charset="-122"/>
              <a:cs typeface="Times New Roman" panose="02020603050405020304" pitchFamily="18" charset="0"/>
            </a:rPr>
            <a:t>Overexploitation </a:t>
          </a:r>
          <a:r>
            <a:rPr lang="en-US" sz="1200" dirty="0" smtClean="0">
              <a:latin typeface="Times New Roman" panose="02020603050405020304" pitchFamily="18" charset="0"/>
              <a:ea typeface="Gelasio" pitchFamily="34" charset="-122"/>
              <a:cs typeface="Times New Roman" panose="02020603050405020304" pitchFamily="18" charset="0"/>
            </a:rPr>
            <a:t>: The unsustainable harvesting of wild species for food, medicine, or other purposes can lead to population declines and even extinction. Overfishing, poaching, and illegal wildlife trade are major threats to biodiversity.</a:t>
          </a:r>
          <a:endParaRPr lang="en-US" sz="1200" dirty="0" smtClean="0">
            <a:latin typeface="Times New Roman" panose="02020603050405020304" pitchFamily="18" charset="0"/>
            <a:cs typeface="Times New Roman" panose="02020603050405020304" pitchFamily="18" charset="0"/>
          </a:endParaRPr>
        </a:p>
        <a:p>
          <a:endParaRPr lang="en-IN" sz="800" dirty="0"/>
        </a:p>
      </dgm:t>
    </dgm:pt>
    <dgm:pt modelId="{5B259601-D713-4E8B-B39A-63595DCAD13E}" type="parTrans" cxnId="{94B06F83-F4F1-4050-8480-747FE8754EDB}">
      <dgm:prSet/>
      <dgm:spPr/>
      <dgm:t>
        <a:bodyPr/>
        <a:lstStyle/>
        <a:p>
          <a:endParaRPr lang="en-IN"/>
        </a:p>
      </dgm:t>
    </dgm:pt>
    <dgm:pt modelId="{49C3B3D3-BD8E-40BD-A84C-C1641D27DD99}" type="sibTrans" cxnId="{94B06F83-F4F1-4050-8480-747FE8754EDB}">
      <dgm:prSet/>
      <dgm:spPr/>
      <dgm:t>
        <a:bodyPr/>
        <a:lstStyle/>
        <a:p>
          <a:endParaRPr lang="en-IN"/>
        </a:p>
      </dgm:t>
    </dgm:pt>
    <dgm:pt modelId="{44A18AB9-B323-440B-A0C4-7352E3296366}">
      <dgm:prSet custT="1"/>
      <dgm:spPr/>
      <dgm:t>
        <a:bodyPr/>
        <a:lstStyle/>
        <a:p>
          <a:r>
            <a:rPr lang="en-US" sz="1200" dirty="0" smtClean="0">
              <a:solidFill>
                <a:schemeClr val="accent6">
                  <a:lumMod val="50000"/>
                </a:schemeClr>
              </a:solidFill>
              <a:latin typeface="Comic Sans MS" panose="030F0702030302020204" pitchFamily="66" charset="0"/>
              <a:ea typeface="Gelasio" pitchFamily="34" charset="-122"/>
              <a:cs typeface="Times New Roman" panose="02020603050405020304" pitchFamily="18" charset="0"/>
            </a:rPr>
            <a:t>Invasive Species </a:t>
          </a:r>
          <a:r>
            <a:rPr lang="en-US" sz="1200" dirty="0" smtClean="0">
              <a:latin typeface="Times New Roman" panose="02020603050405020304" pitchFamily="18" charset="0"/>
              <a:ea typeface="Gelasio" pitchFamily="34" charset="-122"/>
              <a:cs typeface="Times New Roman" panose="02020603050405020304" pitchFamily="18" charset="0"/>
            </a:rPr>
            <a:t>: Invasive species often outcompete native species for resources, disrupt food webs, and spread diseases, leading to declines and extinctions.</a:t>
          </a:r>
          <a:endParaRPr lang="en-US" sz="1200" dirty="0">
            <a:latin typeface="Times New Roman" panose="02020603050405020304" pitchFamily="18" charset="0"/>
            <a:cs typeface="Times New Roman" panose="02020603050405020304" pitchFamily="18" charset="0"/>
          </a:endParaRPr>
        </a:p>
      </dgm:t>
    </dgm:pt>
    <dgm:pt modelId="{F2E39E92-9888-4923-BB3A-7EB0894FE979}" type="parTrans" cxnId="{BF6C42B7-CD86-40BF-80A8-470ACB0D0B7C}">
      <dgm:prSet/>
      <dgm:spPr/>
      <dgm:t>
        <a:bodyPr/>
        <a:lstStyle/>
        <a:p>
          <a:endParaRPr lang="en-IN"/>
        </a:p>
      </dgm:t>
    </dgm:pt>
    <dgm:pt modelId="{A21402B1-406A-4857-AB6D-518E64AE3C7B}" type="sibTrans" cxnId="{BF6C42B7-CD86-40BF-80A8-470ACB0D0B7C}">
      <dgm:prSet/>
      <dgm:spPr/>
      <dgm:t>
        <a:bodyPr/>
        <a:lstStyle/>
        <a:p>
          <a:endParaRPr lang="en-IN"/>
        </a:p>
      </dgm:t>
    </dgm:pt>
    <dgm:pt modelId="{CDE43EDA-0542-4BE7-A1FC-7C3F1F7ED2E8}">
      <dgm:prSet custT="1"/>
      <dgm:spPr/>
      <dgm:t>
        <a:bodyPr/>
        <a:lstStyle/>
        <a:p>
          <a:pPr algn="ctr"/>
          <a:r>
            <a:rPr lang="en-US" sz="1200" dirty="0" smtClean="0">
              <a:solidFill>
                <a:schemeClr val="accent4"/>
              </a:solidFill>
              <a:latin typeface="Comic Sans MS" panose="030F0702030302020204" pitchFamily="66" charset="0"/>
              <a:ea typeface="Gelasio" pitchFamily="34" charset="-122"/>
              <a:cs typeface="Times New Roman" panose="02020603050405020304" pitchFamily="18" charset="0"/>
            </a:rPr>
            <a:t>Climate Change </a:t>
          </a:r>
          <a:r>
            <a:rPr lang="en-US" sz="1200" dirty="0" smtClean="0">
              <a:latin typeface="Times New Roman" panose="02020603050405020304" pitchFamily="18" charset="0"/>
              <a:ea typeface="Gelasio" pitchFamily="34" charset="-122"/>
              <a:cs typeface="Times New Roman" panose="02020603050405020304" pitchFamily="18" charset="0"/>
            </a:rPr>
            <a:t>: Climate change is altering global temperatures, precipitation patterns, and ocean currents, leading to shifts in species distributions, changes in phenology, and increased stress on ecosystems</a:t>
          </a:r>
          <a:r>
            <a:rPr lang="en-US" sz="800" dirty="0" smtClean="0">
              <a:latin typeface="Times New Roman" panose="02020603050405020304" pitchFamily="18" charset="0"/>
              <a:ea typeface="Gelasio" pitchFamily="34" charset="-122"/>
              <a:cs typeface="Times New Roman" panose="02020603050405020304" pitchFamily="18" charset="0"/>
            </a:rPr>
            <a:t>. </a:t>
          </a:r>
        </a:p>
      </dgm:t>
    </dgm:pt>
    <dgm:pt modelId="{6DA32A27-72AA-434D-9545-547442DB296F}" type="parTrans" cxnId="{5C04BD16-3AB9-4C5D-AB9B-196D35599627}">
      <dgm:prSet/>
      <dgm:spPr/>
      <dgm:t>
        <a:bodyPr/>
        <a:lstStyle/>
        <a:p>
          <a:endParaRPr lang="en-IN"/>
        </a:p>
      </dgm:t>
    </dgm:pt>
    <dgm:pt modelId="{385B1A16-753B-4728-8FF5-B3F11677EDB3}" type="sibTrans" cxnId="{5C04BD16-3AB9-4C5D-AB9B-196D35599627}">
      <dgm:prSet/>
      <dgm:spPr/>
      <dgm:t>
        <a:bodyPr/>
        <a:lstStyle/>
        <a:p>
          <a:endParaRPr lang="en-IN"/>
        </a:p>
      </dgm:t>
    </dgm:pt>
    <dgm:pt modelId="{92C25FC4-7356-4677-8AAE-62EBB5F34708}" type="pres">
      <dgm:prSet presAssocID="{3E8DC4F4-CE0C-427C-A066-4E6510165766}" presName="Name0" presStyleCnt="0">
        <dgm:presLayoutVars>
          <dgm:dir/>
          <dgm:resizeHandles val="exact"/>
        </dgm:presLayoutVars>
      </dgm:prSet>
      <dgm:spPr/>
      <dgm:t>
        <a:bodyPr/>
        <a:lstStyle/>
        <a:p>
          <a:endParaRPr lang="en-IN"/>
        </a:p>
      </dgm:t>
    </dgm:pt>
    <dgm:pt modelId="{ADF58EAB-23F5-43A4-BD88-EDE1F45C5820}" type="pres">
      <dgm:prSet presAssocID="{3E8DC4F4-CE0C-427C-A066-4E6510165766}" presName="arrow" presStyleLbl="bgShp" presStyleIdx="0" presStyleCnt="1" custScaleX="87044" custScaleY="56013"/>
      <dgm:spPr/>
    </dgm:pt>
    <dgm:pt modelId="{9D3A11C0-31B7-4D5D-BAB4-39ECE64E4BE0}" type="pres">
      <dgm:prSet presAssocID="{3E8DC4F4-CE0C-427C-A066-4E6510165766}" presName="points" presStyleCnt="0"/>
      <dgm:spPr/>
    </dgm:pt>
    <dgm:pt modelId="{E5150AD3-E2FD-493D-82AC-2E2433FBA083}" type="pres">
      <dgm:prSet presAssocID="{CDE43EDA-0542-4BE7-A1FC-7C3F1F7ED2E8}" presName="compositeA" presStyleCnt="0"/>
      <dgm:spPr/>
    </dgm:pt>
    <dgm:pt modelId="{5C57A7DB-9F1F-491B-8D2D-7255F9AEE267}" type="pres">
      <dgm:prSet presAssocID="{CDE43EDA-0542-4BE7-A1FC-7C3F1F7ED2E8}" presName="textA" presStyleLbl="revTx" presStyleIdx="0" presStyleCnt="4">
        <dgm:presLayoutVars>
          <dgm:bulletEnabled val="1"/>
        </dgm:presLayoutVars>
      </dgm:prSet>
      <dgm:spPr/>
      <dgm:t>
        <a:bodyPr/>
        <a:lstStyle/>
        <a:p>
          <a:endParaRPr lang="en-IN"/>
        </a:p>
      </dgm:t>
    </dgm:pt>
    <dgm:pt modelId="{48FE63C6-D2AC-4C59-9C01-A8DE8719FC79}" type="pres">
      <dgm:prSet presAssocID="{CDE43EDA-0542-4BE7-A1FC-7C3F1F7ED2E8}" presName="circleA" presStyleLbl="node1" presStyleIdx="0" presStyleCnt="4"/>
      <dgm:spPr/>
    </dgm:pt>
    <dgm:pt modelId="{0F8BB228-3E9A-4FF3-979E-766D38EEFEC2}" type="pres">
      <dgm:prSet presAssocID="{CDE43EDA-0542-4BE7-A1FC-7C3F1F7ED2E8}" presName="spaceA" presStyleCnt="0"/>
      <dgm:spPr/>
    </dgm:pt>
    <dgm:pt modelId="{633F970E-6A04-4935-934B-25D45B36E76D}" type="pres">
      <dgm:prSet presAssocID="{385B1A16-753B-4728-8FF5-B3F11677EDB3}" presName="space" presStyleCnt="0"/>
      <dgm:spPr/>
    </dgm:pt>
    <dgm:pt modelId="{E8DAB7F3-D2C6-4996-B4BC-E36B659823A8}" type="pres">
      <dgm:prSet presAssocID="{44A18AB9-B323-440B-A0C4-7352E3296366}" presName="compositeB" presStyleCnt="0"/>
      <dgm:spPr/>
    </dgm:pt>
    <dgm:pt modelId="{B4D8486A-ED22-400C-9617-4979A1F9C514}" type="pres">
      <dgm:prSet presAssocID="{44A18AB9-B323-440B-A0C4-7352E3296366}" presName="textB" presStyleLbl="revTx" presStyleIdx="1" presStyleCnt="4" custLinFactNeighborX="-15438" custLinFactNeighborY="-4984">
        <dgm:presLayoutVars>
          <dgm:bulletEnabled val="1"/>
        </dgm:presLayoutVars>
      </dgm:prSet>
      <dgm:spPr/>
      <dgm:t>
        <a:bodyPr/>
        <a:lstStyle/>
        <a:p>
          <a:endParaRPr lang="en-IN"/>
        </a:p>
      </dgm:t>
    </dgm:pt>
    <dgm:pt modelId="{6E363F40-430D-471A-BAB2-19A26947A615}" type="pres">
      <dgm:prSet presAssocID="{44A18AB9-B323-440B-A0C4-7352E3296366}" presName="circleB" presStyleLbl="node1" presStyleIdx="1" presStyleCnt="4"/>
      <dgm:spPr/>
    </dgm:pt>
    <dgm:pt modelId="{48028EAE-903B-4427-90AA-9437288BC9EE}" type="pres">
      <dgm:prSet presAssocID="{44A18AB9-B323-440B-A0C4-7352E3296366}" presName="spaceB" presStyleCnt="0"/>
      <dgm:spPr/>
    </dgm:pt>
    <dgm:pt modelId="{09F4F8ED-0790-4033-80D4-300652B4E1CF}" type="pres">
      <dgm:prSet presAssocID="{A21402B1-406A-4857-AB6D-518E64AE3C7B}" presName="space" presStyleCnt="0"/>
      <dgm:spPr/>
    </dgm:pt>
    <dgm:pt modelId="{974F9692-A48F-4DC8-849C-D86C12D11E2B}" type="pres">
      <dgm:prSet presAssocID="{580F534D-5999-4B03-8485-BF0EC0635985}" presName="compositeA" presStyleCnt="0"/>
      <dgm:spPr/>
    </dgm:pt>
    <dgm:pt modelId="{55DD4A39-329E-414E-BCAD-44721B5D4EFC}" type="pres">
      <dgm:prSet presAssocID="{580F534D-5999-4B03-8485-BF0EC0635985}" presName="textA" presStyleLbl="revTx" presStyleIdx="2" presStyleCnt="4">
        <dgm:presLayoutVars>
          <dgm:bulletEnabled val="1"/>
        </dgm:presLayoutVars>
      </dgm:prSet>
      <dgm:spPr/>
      <dgm:t>
        <a:bodyPr/>
        <a:lstStyle/>
        <a:p>
          <a:endParaRPr lang="en-IN"/>
        </a:p>
      </dgm:t>
    </dgm:pt>
    <dgm:pt modelId="{8CFE0671-EBE9-49BE-B176-78D8D947E3B1}" type="pres">
      <dgm:prSet presAssocID="{580F534D-5999-4B03-8485-BF0EC0635985}" presName="circleA" presStyleLbl="node1" presStyleIdx="2" presStyleCnt="4"/>
      <dgm:spPr/>
    </dgm:pt>
    <dgm:pt modelId="{25E68C9F-4DD0-458E-A9C2-37B48675ACB6}" type="pres">
      <dgm:prSet presAssocID="{580F534D-5999-4B03-8485-BF0EC0635985}" presName="spaceA" presStyleCnt="0"/>
      <dgm:spPr/>
    </dgm:pt>
    <dgm:pt modelId="{67984691-CBDA-4F11-A52E-16D2D734E4A6}" type="pres">
      <dgm:prSet presAssocID="{7B435430-88A4-455F-9962-0522B6593437}" presName="space" presStyleCnt="0"/>
      <dgm:spPr/>
    </dgm:pt>
    <dgm:pt modelId="{0ADFEEEC-C96F-4D47-8401-B8FECCE7C5CE}" type="pres">
      <dgm:prSet presAssocID="{6FA24D9A-6A88-484A-AD31-859300D874AF}" presName="compositeB" presStyleCnt="0"/>
      <dgm:spPr/>
    </dgm:pt>
    <dgm:pt modelId="{6548CDA8-F04E-43C9-AA03-9D6554E4A090}" type="pres">
      <dgm:prSet presAssocID="{6FA24D9A-6A88-484A-AD31-859300D874AF}" presName="textB" presStyleLbl="revTx" presStyleIdx="3" presStyleCnt="4" custLinFactNeighborX="-24350" custLinFactNeighborY="-7285">
        <dgm:presLayoutVars>
          <dgm:bulletEnabled val="1"/>
        </dgm:presLayoutVars>
      </dgm:prSet>
      <dgm:spPr/>
      <dgm:t>
        <a:bodyPr/>
        <a:lstStyle/>
        <a:p>
          <a:endParaRPr lang="en-IN"/>
        </a:p>
      </dgm:t>
    </dgm:pt>
    <dgm:pt modelId="{EFD4CD6E-48EA-4433-8090-F3D39651CA38}" type="pres">
      <dgm:prSet presAssocID="{6FA24D9A-6A88-484A-AD31-859300D874AF}" presName="circleB" presStyleLbl="node1" presStyleIdx="3" presStyleCnt="4"/>
      <dgm:spPr/>
    </dgm:pt>
    <dgm:pt modelId="{516E2024-F19C-4163-A765-3BB85FC13F11}" type="pres">
      <dgm:prSet presAssocID="{6FA24D9A-6A88-484A-AD31-859300D874AF}" presName="spaceB" presStyleCnt="0"/>
      <dgm:spPr/>
    </dgm:pt>
  </dgm:ptLst>
  <dgm:cxnLst>
    <dgm:cxn modelId="{1FBD2908-8CA8-42D6-BCF6-D0A5D896754D}" type="presOf" srcId="{3E8DC4F4-CE0C-427C-A066-4E6510165766}" destId="{92C25FC4-7356-4677-8AAE-62EBB5F34708}" srcOrd="0" destOrd="0" presId="urn:microsoft.com/office/officeart/2005/8/layout/hProcess11"/>
    <dgm:cxn modelId="{DD1C1FE0-51D7-4D5A-BFE8-0141D0130998}" type="presOf" srcId="{580F534D-5999-4B03-8485-BF0EC0635985}" destId="{55DD4A39-329E-414E-BCAD-44721B5D4EFC}" srcOrd="0" destOrd="0" presId="urn:microsoft.com/office/officeart/2005/8/layout/hProcess11"/>
    <dgm:cxn modelId="{402FCA92-9757-415E-8EFE-B003772346DE}" type="presOf" srcId="{CDE43EDA-0542-4BE7-A1FC-7C3F1F7ED2E8}" destId="{5C57A7DB-9F1F-491B-8D2D-7255F9AEE267}" srcOrd="0" destOrd="0" presId="urn:microsoft.com/office/officeart/2005/8/layout/hProcess11"/>
    <dgm:cxn modelId="{9C987F94-B07E-4A6D-A0D4-248820C42D21}" srcId="{3E8DC4F4-CE0C-427C-A066-4E6510165766}" destId="{580F534D-5999-4B03-8485-BF0EC0635985}" srcOrd="2" destOrd="0" parTransId="{E4388FAC-D1F2-48F2-A6E7-D648822B8210}" sibTransId="{7B435430-88A4-455F-9962-0522B6593437}"/>
    <dgm:cxn modelId="{BF6C42B7-CD86-40BF-80A8-470ACB0D0B7C}" srcId="{3E8DC4F4-CE0C-427C-A066-4E6510165766}" destId="{44A18AB9-B323-440B-A0C4-7352E3296366}" srcOrd="1" destOrd="0" parTransId="{F2E39E92-9888-4923-BB3A-7EB0894FE979}" sibTransId="{A21402B1-406A-4857-AB6D-518E64AE3C7B}"/>
    <dgm:cxn modelId="{94B06F83-F4F1-4050-8480-747FE8754EDB}" srcId="{3E8DC4F4-CE0C-427C-A066-4E6510165766}" destId="{6FA24D9A-6A88-484A-AD31-859300D874AF}" srcOrd="3" destOrd="0" parTransId="{5B259601-D713-4E8B-B39A-63595DCAD13E}" sibTransId="{49C3B3D3-BD8E-40BD-A84C-C1641D27DD99}"/>
    <dgm:cxn modelId="{62343723-805D-432F-86E6-9E95C08CC1FB}" type="presOf" srcId="{6FA24D9A-6A88-484A-AD31-859300D874AF}" destId="{6548CDA8-F04E-43C9-AA03-9D6554E4A090}" srcOrd="0" destOrd="0" presId="urn:microsoft.com/office/officeart/2005/8/layout/hProcess11"/>
    <dgm:cxn modelId="{7A208BB1-1DA0-4706-9F46-59E2855C535D}" type="presOf" srcId="{44A18AB9-B323-440B-A0C4-7352E3296366}" destId="{B4D8486A-ED22-400C-9617-4979A1F9C514}" srcOrd="0" destOrd="0" presId="urn:microsoft.com/office/officeart/2005/8/layout/hProcess11"/>
    <dgm:cxn modelId="{5C04BD16-3AB9-4C5D-AB9B-196D35599627}" srcId="{3E8DC4F4-CE0C-427C-A066-4E6510165766}" destId="{CDE43EDA-0542-4BE7-A1FC-7C3F1F7ED2E8}" srcOrd="0" destOrd="0" parTransId="{6DA32A27-72AA-434D-9545-547442DB296F}" sibTransId="{385B1A16-753B-4728-8FF5-B3F11677EDB3}"/>
    <dgm:cxn modelId="{97240558-AF1D-4716-952D-ECEA071E8F13}" type="presParOf" srcId="{92C25FC4-7356-4677-8AAE-62EBB5F34708}" destId="{ADF58EAB-23F5-43A4-BD88-EDE1F45C5820}" srcOrd="0" destOrd="0" presId="urn:microsoft.com/office/officeart/2005/8/layout/hProcess11"/>
    <dgm:cxn modelId="{58A2381D-D417-4573-AADF-F0282DD01C14}" type="presParOf" srcId="{92C25FC4-7356-4677-8AAE-62EBB5F34708}" destId="{9D3A11C0-31B7-4D5D-BAB4-39ECE64E4BE0}" srcOrd="1" destOrd="0" presId="urn:microsoft.com/office/officeart/2005/8/layout/hProcess11"/>
    <dgm:cxn modelId="{C9A0371F-D2E9-41BF-9392-0CFBD2A94949}" type="presParOf" srcId="{9D3A11C0-31B7-4D5D-BAB4-39ECE64E4BE0}" destId="{E5150AD3-E2FD-493D-82AC-2E2433FBA083}" srcOrd="0" destOrd="0" presId="urn:microsoft.com/office/officeart/2005/8/layout/hProcess11"/>
    <dgm:cxn modelId="{C6BB68B8-9717-478E-8963-6D8759627F50}" type="presParOf" srcId="{E5150AD3-E2FD-493D-82AC-2E2433FBA083}" destId="{5C57A7DB-9F1F-491B-8D2D-7255F9AEE267}" srcOrd="0" destOrd="0" presId="urn:microsoft.com/office/officeart/2005/8/layout/hProcess11"/>
    <dgm:cxn modelId="{1027025E-3171-4586-B1E2-5DE6A9BEEA62}" type="presParOf" srcId="{E5150AD3-E2FD-493D-82AC-2E2433FBA083}" destId="{48FE63C6-D2AC-4C59-9C01-A8DE8719FC79}" srcOrd="1" destOrd="0" presId="urn:microsoft.com/office/officeart/2005/8/layout/hProcess11"/>
    <dgm:cxn modelId="{FDF34363-3173-450F-95D9-E9AE737971C5}" type="presParOf" srcId="{E5150AD3-E2FD-493D-82AC-2E2433FBA083}" destId="{0F8BB228-3E9A-4FF3-979E-766D38EEFEC2}" srcOrd="2" destOrd="0" presId="urn:microsoft.com/office/officeart/2005/8/layout/hProcess11"/>
    <dgm:cxn modelId="{11F271A2-8C4B-45B3-BE72-B50B6EA5E839}" type="presParOf" srcId="{9D3A11C0-31B7-4D5D-BAB4-39ECE64E4BE0}" destId="{633F970E-6A04-4935-934B-25D45B36E76D}" srcOrd="1" destOrd="0" presId="urn:microsoft.com/office/officeart/2005/8/layout/hProcess11"/>
    <dgm:cxn modelId="{35B7F026-C284-4571-8A32-E7EC66B07999}" type="presParOf" srcId="{9D3A11C0-31B7-4D5D-BAB4-39ECE64E4BE0}" destId="{E8DAB7F3-D2C6-4996-B4BC-E36B659823A8}" srcOrd="2" destOrd="0" presId="urn:microsoft.com/office/officeart/2005/8/layout/hProcess11"/>
    <dgm:cxn modelId="{BF799E49-E863-4E94-B82E-2212F1E8C60F}" type="presParOf" srcId="{E8DAB7F3-D2C6-4996-B4BC-E36B659823A8}" destId="{B4D8486A-ED22-400C-9617-4979A1F9C514}" srcOrd="0" destOrd="0" presId="urn:microsoft.com/office/officeart/2005/8/layout/hProcess11"/>
    <dgm:cxn modelId="{97BD0CF2-35C7-4A02-8302-D57DACD87F98}" type="presParOf" srcId="{E8DAB7F3-D2C6-4996-B4BC-E36B659823A8}" destId="{6E363F40-430D-471A-BAB2-19A26947A615}" srcOrd="1" destOrd="0" presId="urn:microsoft.com/office/officeart/2005/8/layout/hProcess11"/>
    <dgm:cxn modelId="{5553BCC9-C085-4221-89BB-5253F2E36776}" type="presParOf" srcId="{E8DAB7F3-D2C6-4996-B4BC-E36B659823A8}" destId="{48028EAE-903B-4427-90AA-9437288BC9EE}" srcOrd="2" destOrd="0" presId="urn:microsoft.com/office/officeart/2005/8/layout/hProcess11"/>
    <dgm:cxn modelId="{B9FB5A22-F213-4BFA-9A97-07E235EBB1D7}" type="presParOf" srcId="{9D3A11C0-31B7-4D5D-BAB4-39ECE64E4BE0}" destId="{09F4F8ED-0790-4033-80D4-300652B4E1CF}" srcOrd="3" destOrd="0" presId="urn:microsoft.com/office/officeart/2005/8/layout/hProcess11"/>
    <dgm:cxn modelId="{6F6C24F9-5A33-4DB7-A7AB-7B3516D7C7ED}" type="presParOf" srcId="{9D3A11C0-31B7-4D5D-BAB4-39ECE64E4BE0}" destId="{974F9692-A48F-4DC8-849C-D86C12D11E2B}" srcOrd="4" destOrd="0" presId="urn:microsoft.com/office/officeart/2005/8/layout/hProcess11"/>
    <dgm:cxn modelId="{0756BC4C-A667-455F-919C-2841D3FD0656}" type="presParOf" srcId="{974F9692-A48F-4DC8-849C-D86C12D11E2B}" destId="{55DD4A39-329E-414E-BCAD-44721B5D4EFC}" srcOrd="0" destOrd="0" presId="urn:microsoft.com/office/officeart/2005/8/layout/hProcess11"/>
    <dgm:cxn modelId="{A78E2614-B741-404F-B738-A6E69639E844}" type="presParOf" srcId="{974F9692-A48F-4DC8-849C-D86C12D11E2B}" destId="{8CFE0671-EBE9-49BE-B176-78D8D947E3B1}" srcOrd="1" destOrd="0" presId="urn:microsoft.com/office/officeart/2005/8/layout/hProcess11"/>
    <dgm:cxn modelId="{6F0F08D1-DFE7-41C8-8ED5-CABA0B9ED00A}" type="presParOf" srcId="{974F9692-A48F-4DC8-849C-D86C12D11E2B}" destId="{25E68C9F-4DD0-458E-A9C2-37B48675ACB6}" srcOrd="2" destOrd="0" presId="urn:microsoft.com/office/officeart/2005/8/layout/hProcess11"/>
    <dgm:cxn modelId="{8AB0447A-6508-4345-A606-A57BCC3DDF02}" type="presParOf" srcId="{9D3A11C0-31B7-4D5D-BAB4-39ECE64E4BE0}" destId="{67984691-CBDA-4F11-A52E-16D2D734E4A6}" srcOrd="5" destOrd="0" presId="urn:microsoft.com/office/officeart/2005/8/layout/hProcess11"/>
    <dgm:cxn modelId="{AE0CFD6C-FE4F-497C-AD9D-901BCCED1B2E}" type="presParOf" srcId="{9D3A11C0-31B7-4D5D-BAB4-39ECE64E4BE0}" destId="{0ADFEEEC-C96F-4D47-8401-B8FECCE7C5CE}" srcOrd="6" destOrd="0" presId="urn:microsoft.com/office/officeart/2005/8/layout/hProcess11"/>
    <dgm:cxn modelId="{91504E46-D15D-4259-BBAF-FF68435657F2}" type="presParOf" srcId="{0ADFEEEC-C96F-4D47-8401-B8FECCE7C5CE}" destId="{6548CDA8-F04E-43C9-AA03-9D6554E4A090}" srcOrd="0" destOrd="0" presId="urn:microsoft.com/office/officeart/2005/8/layout/hProcess11"/>
    <dgm:cxn modelId="{C52BA0B3-73DD-4B69-B52B-FF2662E8F16D}" type="presParOf" srcId="{0ADFEEEC-C96F-4D47-8401-B8FECCE7C5CE}" destId="{EFD4CD6E-48EA-4433-8090-F3D39651CA38}" srcOrd="1" destOrd="0" presId="urn:microsoft.com/office/officeart/2005/8/layout/hProcess11"/>
    <dgm:cxn modelId="{6523202D-7779-433D-BCF3-4E485999D8C9}" type="presParOf" srcId="{0ADFEEEC-C96F-4D47-8401-B8FECCE7C5CE}" destId="{516E2024-F19C-4163-A765-3BB85FC13F11}" srcOrd="2" destOrd="0" presId="urn:microsoft.com/office/officeart/2005/8/layout/hProcess1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B23560-A4E8-4539-B874-674EB5F45F39}"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IN"/>
        </a:p>
      </dgm:t>
    </dgm:pt>
    <dgm:pt modelId="{6E31E951-44F3-4323-A58E-4B3B4CC0CE2B}">
      <dgm:prSet phldrT="[Text]"/>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Habitat Protection</a:t>
          </a:r>
          <a:r>
            <a:rPr lang="en-US" dirty="0" smtClean="0">
              <a:latin typeface="Times New Roman" panose="02020603050405020304" pitchFamily="18" charset="0"/>
              <a:ea typeface="Unbounded" pitchFamily="34" charset="-122"/>
              <a:cs typeface="Times New Roman" panose="02020603050405020304" pitchFamily="18" charset="0"/>
            </a:rPr>
            <a:t> </a:t>
          </a:r>
          <a:endParaRPr lang="en-IN" dirty="0"/>
        </a:p>
      </dgm:t>
    </dgm:pt>
    <dgm:pt modelId="{7F4E6F19-8AAC-48CD-B015-0E21E757A4F3}" type="parTrans" cxnId="{F129E959-178A-4D7C-B6F3-0FB1F57553EC}">
      <dgm:prSet/>
      <dgm:spPr/>
      <dgm:t>
        <a:bodyPr/>
        <a:lstStyle/>
        <a:p>
          <a:endParaRPr lang="en-IN"/>
        </a:p>
      </dgm:t>
    </dgm:pt>
    <dgm:pt modelId="{B9B1ED8E-ED77-4ADE-9F4A-7DD828616924}" type="sibTrans" cxnId="{F129E959-178A-4D7C-B6F3-0FB1F57553EC}">
      <dgm:prSet/>
      <dgm:spPr/>
      <dgm:t>
        <a:bodyPr/>
        <a:lstStyle/>
        <a:p>
          <a:endParaRPr lang="en-IN"/>
        </a:p>
      </dgm:t>
    </dgm:pt>
    <dgm:pt modelId="{A23A87B6-E4C4-4C37-8233-21F95B18A6F1}">
      <dgm:prSet phldrT="[Text]" custT="1"/>
      <dgm:spPr/>
      <dgm:t>
        <a:bodyPr/>
        <a:lstStyle/>
        <a:p>
          <a:pPr algn="ctr"/>
          <a:r>
            <a:rPr lang="en-US" sz="1000" dirty="0" smtClean="0">
              <a:latin typeface="Times New Roman" panose="02020603050405020304" pitchFamily="18" charset="0"/>
              <a:ea typeface="Cabin" pitchFamily="34" charset="-122"/>
              <a:cs typeface="Times New Roman" panose="02020603050405020304" pitchFamily="18" charset="0"/>
            </a:rPr>
            <a:t>This can involve establishing protected areas like national parks and reserves, restoring degraded habitats, and managing human activities to minimize their impacts on biodiversity</a:t>
          </a:r>
          <a:endParaRPr lang="en-IN" sz="1000" dirty="0"/>
        </a:p>
      </dgm:t>
    </dgm:pt>
    <dgm:pt modelId="{174C51D0-5310-4A72-BA22-60383D8125DE}" type="parTrans" cxnId="{AD2D9991-2C67-4794-9A8A-190E7EDF8EC8}">
      <dgm:prSet/>
      <dgm:spPr/>
      <dgm:t>
        <a:bodyPr/>
        <a:lstStyle/>
        <a:p>
          <a:endParaRPr lang="en-IN"/>
        </a:p>
      </dgm:t>
    </dgm:pt>
    <dgm:pt modelId="{25D1BD55-DF7A-43F7-8331-6B92E2BEFE6A}" type="sibTrans" cxnId="{AD2D9991-2C67-4794-9A8A-190E7EDF8EC8}">
      <dgm:prSet/>
      <dgm:spPr/>
      <dgm:t>
        <a:bodyPr/>
        <a:lstStyle/>
        <a:p>
          <a:endParaRPr lang="en-IN"/>
        </a:p>
      </dgm:t>
    </dgm:pt>
    <dgm:pt modelId="{E8BC1414-6DFE-4E5B-A0D2-ACEACA858068}">
      <dgm:prSet phldrT="[Text]"/>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Species Management</a:t>
          </a:r>
          <a:endParaRPr lang="en-IN" dirty="0"/>
        </a:p>
      </dgm:t>
    </dgm:pt>
    <dgm:pt modelId="{0C0041BC-E266-40E2-9EFD-B464939EEBD6}" type="parTrans" cxnId="{63D60CB1-73A0-4B7A-BDDF-9A53A5ACA046}">
      <dgm:prSet/>
      <dgm:spPr/>
      <dgm:t>
        <a:bodyPr/>
        <a:lstStyle/>
        <a:p>
          <a:endParaRPr lang="en-IN"/>
        </a:p>
      </dgm:t>
    </dgm:pt>
    <dgm:pt modelId="{4B5FA477-390F-45E4-B6B7-CC5D6D226552}" type="sibTrans" cxnId="{63D60CB1-73A0-4B7A-BDDF-9A53A5ACA046}">
      <dgm:prSet/>
      <dgm:spPr/>
      <dgm:t>
        <a:bodyPr/>
        <a:lstStyle/>
        <a:p>
          <a:endParaRPr lang="en-IN"/>
        </a:p>
      </dgm:t>
    </dgm:pt>
    <dgm:pt modelId="{E2F22E88-8C03-48C1-8C0B-00C1A671B7C9}">
      <dgm:prSet phldrT="[Text]" custT="1"/>
      <dgm:spPr/>
      <dgm:t>
        <a:bodyPr/>
        <a:lstStyle/>
        <a:p>
          <a:pPr algn="ctr"/>
          <a:r>
            <a:rPr lang="en-US" sz="900" dirty="0" smtClean="0">
              <a:latin typeface="Times New Roman" panose="02020603050405020304" pitchFamily="18" charset="0"/>
              <a:ea typeface="Cabin" pitchFamily="34" charset="-122"/>
              <a:cs typeface="Times New Roman" panose="02020603050405020304" pitchFamily="18" charset="0"/>
            </a:rPr>
            <a:t>Species management involves targeted actions to conserve individual species that are threatened or endangered. These actions may include captive breeding programs, habitat restoration, and monitoring populations to ensure their recovery</a:t>
          </a:r>
          <a:endParaRPr lang="en-IN" sz="900" dirty="0"/>
        </a:p>
      </dgm:t>
    </dgm:pt>
    <dgm:pt modelId="{24528CD3-C130-4D04-9CFC-D67DBFF81004}" type="parTrans" cxnId="{D820B3BA-7662-4F6E-ACA5-6E0D1565CE54}">
      <dgm:prSet/>
      <dgm:spPr/>
      <dgm:t>
        <a:bodyPr/>
        <a:lstStyle/>
        <a:p>
          <a:endParaRPr lang="en-IN"/>
        </a:p>
      </dgm:t>
    </dgm:pt>
    <dgm:pt modelId="{87636A00-6A9A-4159-A4FE-D870E59187CA}" type="sibTrans" cxnId="{D820B3BA-7662-4F6E-ACA5-6E0D1565CE54}">
      <dgm:prSet/>
      <dgm:spPr/>
      <dgm:t>
        <a:bodyPr/>
        <a:lstStyle/>
        <a:p>
          <a:endParaRPr lang="en-IN"/>
        </a:p>
      </dgm:t>
    </dgm:pt>
    <dgm:pt modelId="{C2023DA7-AB4F-4CD2-BFDE-BE9FAB6B8A84}">
      <dgm:prSet phldrT="[Text]"/>
      <dgm:spPr/>
      <dgm:t>
        <a:bodyPr/>
        <a:lstStyle/>
        <a:p>
          <a:r>
            <a:rPr lang="en-US" dirty="0" smtClean="0">
              <a:latin typeface="Comic Sans MS" panose="030F0702030302020204" pitchFamily="66" charset="0"/>
              <a:ea typeface="Unbounded" pitchFamily="34" charset="-122"/>
              <a:cs typeface="Times New Roman" panose="02020603050405020304" pitchFamily="18" charset="0"/>
            </a:rPr>
            <a:t>Education and Awareness</a:t>
          </a:r>
          <a:endParaRPr lang="en-IN" dirty="0"/>
        </a:p>
      </dgm:t>
    </dgm:pt>
    <dgm:pt modelId="{B71D96F9-7923-4E96-A1D1-D57D3587DB7B}" type="parTrans" cxnId="{68C5A300-DC34-49C0-8EA7-381A0797E645}">
      <dgm:prSet/>
      <dgm:spPr/>
      <dgm:t>
        <a:bodyPr/>
        <a:lstStyle/>
        <a:p>
          <a:endParaRPr lang="en-IN"/>
        </a:p>
      </dgm:t>
    </dgm:pt>
    <dgm:pt modelId="{7248EB50-2B08-4C9B-AECE-6D3187C6B40A}" type="sibTrans" cxnId="{68C5A300-DC34-49C0-8EA7-381A0797E645}">
      <dgm:prSet/>
      <dgm:spPr/>
      <dgm:t>
        <a:bodyPr/>
        <a:lstStyle/>
        <a:p>
          <a:endParaRPr lang="en-IN"/>
        </a:p>
      </dgm:t>
    </dgm:pt>
    <dgm:pt modelId="{8DDFBCC1-05EF-40FE-8ECB-2F08AC2F7FD1}">
      <dgm:prSet phldrT="[Text]" custT="1"/>
      <dgm:spPr/>
      <dgm:t>
        <a:bodyPr/>
        <a:lstStyle/>
        <a:p>
          <a:pPr algn="ctr"/>
          <a:r>
            <a:rPr lang="en-US" sz="900" dirty="0" smtClean="0">
              <a:latin typeface="Times New Roman" panose="02020603050405020304" pitchFamily="18" charset="0"/>
              <a:ea typeface="Cabin" pitchFamily="34" charset="-122"/>
              <a:cs typeface="Times New Roman" panose="02020603050405020304" pitchFamily="18" charset="0"/>
            </a:rPr>
            <a:t>Raising awareness about conservation issues and fostering a sense of stewardship for the natural world is crucial for long-term conservation success. This can be achieved through education programs, media campaigns, and community outreach</a:t>
          </a:r>
          <a:endParaRPr lang="en-IN" sz="900" dirty="0"/>
        </a:p>
      </dgm:t>
    </dgm:pt>
    <dgm:pt modelId="{DBC34DD0-7A3E-4249-A51C-72897941322A}" type="parTrans" cxnId="{9D4E9E5D-71D9-4D45-A16E-5666410F1A82}">
      <dgm:prSet/>
      <dgm:spPr/>
      <dgm:t>
        <a:bodyPr/>
        <a:lstStyle/>
        <a:p>
          <a:endParaRPr lang="en-IN"/>
        </a:p>
      </dgm:t>
    </dgm:pt>
    <dgm:pt modelId="{16E6F883-01BF-4404-B29A-CCD8E554D6C7}" type="sibTrans" cxnId="{9D4E9E5D-71D9-4D45-A16E-5666410F1A82}">
      <dgm:prSet/>
      <dgm:spPr/>
      <dgm:t>
        <a:bodyPr/>
        <a:lstStyle/>
        <a:p>
          <a:endParaRPr lang="en-IN"/>
        </a:p>
      </dgm:t>
    </dgm:pt>
    <dgm:pt modelId="{3C4FAE80-A459-42CB-B8E4-ECD8396EA205}">
      <dgm:prSet phldrT="[Text]" custT="1"/>
      <dgm:spPr/>
      <dgm:t>
        <a:bodyPr/>
        <a:lstStyle/>
        <a:p>
          <a:r>
            <a:rPr lang="en-US" sz="1200" dirty="0" smtClean="0">
              <a:latin typeface="Comic Sans MS" panose="030F0702030302020204" pitchFamily="66" charset="0"/>
              <a:ea typeface="Unbounded" pitchFamily="34" charset="-122"/>
              <a:cs typeface="Times New Roman" panose="02020603050405020304" pitchFamily="18" charset="0"/>
            </a:rPr>
            <a:t>Sustainable Use </a:t>
          </a:r>
          <a:endParaRPr lang="en-IN" sz="1200" dirty="0"/>
        </a:p>
      </dgm:t>
    </dgm:pt>
    <dgm:pt modelId="{F26E2CD4-8916-4EAB-B323-9881C3A121E2}" type="parTrans" cxnId="{3669B475-776F-43B6-A97C-2CD85953749F}">
      <dgm:prSet/>
      <dgm:spPr/>
      <dgm:t>
        <a:bodyPr/>
        <a:lstStyle/>
        <a:p>
          <a:endParaRPr lang="en-IN"/>
        </a:p>
      </dgm:t>
    </dgm:pt>
    <dgm:pt modelId="{52F2C868-B8AB-4B00-B729-0A7CEFC56F7D}" type="sibTrans" cxnId="{3669B475-776F-43B6-A97C-2CD85953749F}">
      <dgm:prSet/>
      <dgm:spPr/>
      <dgm:t>
        <a:bodyPr/>
        <a:lstStyle/>
        <a:p>
          <a:endParaRPr lang="en-IN"/>
        </a:p>
      </dgm:t>
    </dgm:pt>
    <dgm:pt modelId="{61E3097A-8723-4E66-9113-232ABBBD3042}">
      <dgm:prSet phldrT="[Text]" custT="1"/>
      <dgm:spPr/>
      <dgm:t>
        <a:bodyPr/>
        <a:lstStyle/>
        <a:p>
          <a:pPr algn="ctr"/>
          <a:r>
            <a:rPr lang="en-US" sz="900" dirty="0" smtClean="0">
              <a:latin typeface="Times New Roman" panose="02020603050405020304" pitchFamily="18" charset="0"/>
              <a:ea typeface="Cabin" pitchFamily="34" charset="-122"/>
              <a:cs typeface="Times New Roman" panose="02020603050405020304" pitchFamily="18" charset="0"/>
            </a:rPr>
            <a:t>It aim to manage natural resources in a way that meets the needs of the present generation without compromising the ability of future generations to meet their own needs. This includes approaches like sustainable forestry, fisheries management, and ecotourism</a:t>
          </a:r>
          <a:endParaRPr lang="en-IN" sz="700" dirty="0"/>
        </a:p>
      </dgm:t>
    </dgm:pt>
    <dgm:pt modelId="{891E28AE-6187-4786-935D-51075AF9C2A7}" type="parTrans" cxnId="{DE177D7F-21BC-4278-BCD1-0F0643D56D45}">
      <dgm:prSet/>
      <dgm:spPr/>
      <dgm:t>
        <a:bodyPr/>
        <a:lstStyle/>
        <a:p>
          <a:endParaRPr lang="en-IN"/>
        </a:p>
      </dgm:t>
    </dgm:pt>
    <dgm:pt modelId="{C21D8404-FCD9-41E0-8A53-8A0E2E85784A}" type="sibTrans" cxnId="{DE177D7F-21BC-4278-BCD1-0F0643D56D45}">
      <dgm:prSet/>
      <dgm:spPr/>
      <dgm:t>
        <a:bodyPr/>
        <a:lstStyle/>
        <a:p>
          <a:endParaRPr lang="en-IN"/>
        </a:p>
      </dgm:t>
    </dgm:pt>
    <dgm:pt modelId="{55745F1B-32AB-4AC9-B8B5-E8C759560A78}" type="pres">
      <dgm:prSet presAssocID="{03B23560-A4E8-4539-B874-674EB5F45F39}" presName="cycleMatrixDiagram" presStyleCnt="0">
        <dgm:presLayoutVars>
          <dgm:chMax val="1"/>
          <dgm:dir/>
          <dgm:animLvl val="lvl"/>
          <dgm:resizeHandles val="exact"/>
        </dgm:presLayoutVars>
      </dgm:prSet>
      <dgm:spPr/>
      <dgm:t>
        <a:bodyPr/>
        <a:lstStyle/>
        <a:p>
          <a:endParaRPr lang="en-IN"/>
        </a:p>
      </dgm:t>
    </dgm:pt>
    <dgm:pt modelId="{4EC98F8C-F0D1-4317-8D63-5BB31FC14B35}" type="pres">
      <dgm:prSet presAssocID="{03B23560-A4E8-4539-B874-674EB5F45F39}" presName="children" presStyleCnt="0"/>
      <dgm:spPr/>
    </dgm:pt>
    <dgm:pt modelId="{98925F83-F2B1-4519-951A-15334F12EA3F}" type="pres">
      <dgm:prSet presAssocID="{03B23560-A4E8-4539-B874-674EB5F45F39}" presName="child1group" presStyleCnt="0"/>
      <dgm:spPr/>
    </dgm:pt>
    <dgm:pt modelId="{ED738616-7C72-486C-B8C1-F858E24971D1}" type="pres">
      <dgm:prSet presAssocID="{03B23560-A4E8-4539-B874-674EB5F45F39}" presName="child1" presStyleLbl="bgAcc1" presStyleIdx="0" presStyleCnt="4" custScaleX="121608" custScaleY="127436" custLinFactNeighborX="-15093" custLinFactNeighborY="24340"/>
      <dgm:spPr/>
      <dgm:t>
        <a:bodyPr/>
        <a:lstStyle/>
        <a:p>
          <a:endParaRPr lang="en-IN"/>
        </a:p>
      </dgm:t>
    </dgm:pt>
    <dgm:pt modelId="{F9503F74-8385-40DB-8737-44D5897451A7}" type="pres">
      <dgm:prSet presAssocID="{03B23560-A4E8-4539-B874-674EB5F45F39}" presName="child1Text" presStyleLbl="bgAcc1" presStyleIdx="0" presStyleCnt="4">
        <dgm:presLayoutVars>
          <dgm:bulletEnabled val="1"/>
        </dgm:presLayoutVars>
      </dgm:prSet>
      <dgm:spPr/>
      <dgm:t>
        <a:bodyPr/>
        <a:lstStyle/>
        <a:p>
          <a:endParaRPr lang="en-IN"/>
        </a:p>
      </dgm:t>
    </dgm:pt>
    <dgm:pt modelId="{83BD3D0B-A4CB-48D0-B163-1E7B88A99AB0}" type="pres">
      <dgm:prSet presAssocID="{03B23560-A4E8-4539-B874-674EB5F45F39}" presName="child2group" presStyleCnt="0"/>
      <dgm:spPr/>
    </dgm:pt>
    <dgm:pt modelId="{A90D9159-8955-4588-9AF9-544900D6A19A}" type="pres">
      <dgm:prSet presAssocID="{03B23560-A4E8-4539-B874-674EB5F45F39}" presName="child2" presStyleLbl="bgAcc1" presStyleIdx="1" presStyleCnt="4" custScaleX="114637" custScaleY="132636" custLinFactNeighborX="29845" custLinFactNeighborY="26939"/>
      <dgm:spPr/>
      <dgm:t>
        <a:bodyPr/>
        <a:lstStyle/>
        <a:p>
          <a:endParaRPr lang="en-IN"/>
        </a:p>
      </dgm:t>
    </dgm:pt>
    <dgm:pt modelId="{91F6B8E9-7E45-4825-9B4B-FF8726D58DCC}" type="pres">
      <dgm:prSet presAssocID="{03B23560-A4E8-4539-B874-674EB5F45F39}" presName="child2Text" presStyleLbl="bgAcc1" presStyleIdx="1" presStyleCnt="4">
        <dgm:presLayoutVars>
          <dgm:bulletEnabled val="1"/>
        </dgm:presLayoutVars>
      </dgm:prSet>
      <dgm:spPr/>
      <dgm:t>
        <a:bodyPr/>
        <a:lstStyle/>
        <a:p>
          <a:endParaRPr lang="en-IN"/>
        </a:p>
      </dgm:t>
    </dgm:pt>
    <dgm:pt modelId="{E11ECAC2-7027-4F73-BD77-C0EA250364F1}" type="pres">
      <dgm:prSet presAssocID="{03B23560-A4E8-4539-B874-674EB5F45F39}" presName="child3group" presStyleCnt="0"/>
      <dgm:spPr/>
    </dgm:pt>
    <dgm:pt modelId="{EA2297DE-1DAD-40A4-8328-8423838F8CB7}" type="pres">
      <dgm:prSet presAssocID="{03B23560-A4E8-4539-B874-674EB5F45F39}" presName="child3" presStyleLbl="bgAcc1" presStyleIdx="2" presStyleCnt="4" custScaleX="124815" custScaleY="144456" custLinFactNeighborX="27730" custLinFactNeighborY="-13416"/>
      <dgm:spPr/>
      <dgm:t>
        <a:bodyPr/>
        <a:lstStyle/>
        <a:p>
          <a:endParaRPr lang="en-IN"/>
        </a:p>
      </dgm:t>
    </dgm:pt>
    <dgm:pt modelId="{827409F5-0914-40E1-B118-5887C1A2BE7C}" type="pres">
      <dgm:prSet presAssocID="{03B23560-A4E8-4539-B874-674EB5F45F39}" presName="child3Text" presStyleLbl="bgAcc1" presStyleIdx="2" presStyleCnt="4">
        <dgm:presLayoutVars>
          <dgm:bulletEnabled val="1"/>
        </dgm:presLayoutVars>
      </dgm:prSet>
      <dgm:spPr/>
      <dgm:t>
        <a:bodyPr/>
        <a:lstStyle/>
        <a:p>
          <a:endParaRPr lang="en-IN"/>
        </a:p>
      </dgm:t>
    </dgm:pt>
    <dgm:pt modelId="{C82EE61B-D9A9-47CC-9A3E-89B6DC93625C}" type="pres">
      <dgm:prSet presAssocID="{03B23560-A4E8-4539-B874-674EB5F45F39}" presName="child4group" presStyleCnt="0"/>
      <dgm:spPr/>
    </dgm:pt>
    <dgm:pt modelId="{947C13A2-21F2-4B68-8B73-AC7F5DA29134}" type="pres">
      <dgm:prSet presAssocID="{03B23560-A4E8-4539-B874-674EB5F45F39}" presName="child4" presStyleLbl="bgAcc1" presStyleIdx="3" presStyleCnt="4" custScaleX="127101" custScaleY="146373" custLinFactNeighborX="-10506" custLinFactNeighborY="-20570"/>
      <dgm:spPr/>
      <dgm:t>
        <a:bodyPr/>
        <a:lstStyle/>
        <a:p>
          <a:endParaRPr lang="en-IN"/>
        </a:p>
      </dgm:t>
    </dgm:pt>
    <dgm:pt modelId="{5E7BB993-0A25-4633-B375-D51DAA2A98BF}" type="pres">
      <dgm:prSet presAssocID="{03B23560-A4E8-4539-B874-674EB5F45F39}" presName="child4Text" presStyleLbl="bgAcc1" presStyleIdx="3" presStyleCnt="4">
        <dgm:presLayoutVars>
          <dgm:bulletEnabled val="1"/>
        </dgm:presLayoutVars>
      </dgm:prSet>
      <dgm:spPr/>
      <dgm:t>
        <a:bodyPr/>
        <a:lstStyle/>
        <a:p>
          <a:endParaRPr lang="en-IN"/>
        </a:p>
      </dgm:t>
    </dgm:pt>
    <dgm:pt modelId="{1663931C-06C8-4C1C-B04D-D829AE964260}" type="pres">
      <dgm:prSet presAssocID="{03B23560-A4E8-4539-B874-674EB5F45F39}" presName="childPlaceholder" presStyleCnt="0"/>
      <dgm:spPr/>
    </dgm:pt>
    <dgm:pt modelId="{76B62083-44E4-484A-9118-AE2A786703B2}" type="pres">
      <dgm:prSet presAssocID="{03B23560-A4E8-4539-B874-674EB5F45F39}" presName="circle" presStyleCnt="0"/>
      <dgm:spPr/>
    </dgm:pt>
    <dgm:pt modelId="{93015356-5D55-411E-8F52-67821E5C776A}" type="pres">
      <dgm:prSet presAssocID="{03B23560-A4E8-4539-B874-674EB5F45F39}" presName="quadrant1" presStyleLbl="node1" presStyleIdx="0" presStyleCnt="4" custScaleX="87476" custScaleY="84642">
        <dgm:presLayoutVars>
          <dgm:chMax val="1"/>
          <dgm:bulletEnabled val="1"/>
        </dgm:presLayoutVars>
      </dgm:prSet>
      <dgm:spPr/>
      <dgm:t>
        <a:bodyPr/>
        <a:lstStyle/>
        <a:p>
          <a:endParaRPr lang="en-IN"/>
        </a:p>
      </dgm:t>
    </dgm:pt>
    <dgm:pt modelId="{FF1E3223-E658-42B5-B6CB-A7D1EF374A73}" type="pres">
      <dgm:prSet presAssocID="{03B23560-A4E8-4539-B874-674EB5F45F39}" presName="quadrant2" presStyleLbl="node1" presStyleIdx="1" presStyleCnt="4" custScaleX="82223" custScaleY="83141">
        <dgm:presLayoutVars>
          <dgm:chMax val="1"/>
          <dgm:bulletEnabled val="1"/>
        </dgm:presLayoutVars>
      </dgm:prSet>
      <dgm:spPr/>
      <dgm:t>
        <a:bodyPr/>
        <a:lstStyle/>
        <a:p>
          <a:endParaRPr lang="en-IN"/>
        </a:p>
      </dgm:t>
    </dgm:pt>
    <dgm:pt modelId="{72940E25-8950-4251-838E-ADE0C9622E3F}" type="pres">
      <dgm:prSet presAssocID="{03B23560-A4E8-4539-B874-674EB5F45F39}" presName="quadrant3" presStyleLbl="node1" presStyleIdx="2" presStyleCnt="4" custScaleX="84474" custScaleY="85058">
        <dgm:presLayoutVars>
          <dgm:chMax val="1"/>
          <dgm:bulletEnabled val="1"/>
        </dgm:presLayoutVars>
      </dgm:prSet>
      <dgm:spPr/>
      <dgm:t>
        <a:bodyPr/>
        <a:lstStyle/>
        <a:p>
          <a:endParaRPr lang="en-IN"/>
        </a:p>
      </dgm:t>
    </dgm:pt>
    <dgm:pt modelId="{C2435B09-FA8E-45D3-95CB-55D8A195E00B}" type="pres">
      <dgm:prSet presAssocID="{03B23560-A4E8-4539-B874-674EB5F45F39}" presName="quadrant4" presStyleLbl="node1" presStyleIdx="3" presStyleCnt="4" custScaleX="87475" custScaleY="85617" custLinFactNeighborX="2626" custLinFactNeighborY="-1405">
        <dgm:presLayoutVars>
          <dgm:chMax val="1"/>
          <dgm:bulletEnabled val="1"/>
        </dgm:presLayoutVars>
      </dgm:prSet>
      <dgm:spPr/>
      <dgm:t>
        <a:bodyPr/>
        <a:lstStyle/>
        <a:p>
          <a:endParaRPr lang="en-IN"/>
        </a:p>
      </dgm:t>
    </dgm:pt>
    <dgm:pt modelId="{D8807729-AFE3-4228-91AD-E06D44D985C3}" type="pres">
      <dgm:prSet presAssocID="{03B23560-A4E8-4539-B874-674EB5F45F39}" presName="quadrantPlaceholder" presStyleCnt="0"/>
      <dgm:spPr/>
    </dgm:pt>
    <dgm:pt modelId="{1CC1A78A-136E-48FA-A99D-F9C5C2D88CE8}" type="pres">
      <dgm:prSet presAssocID="{03B23560-A4E8-4539-B874-674EB5F45F39}" presName="center1" presStyleLbl="fgShp" presStyleIdx="0" presStyleCnt="2"/>
      <dgm:spPr/>
    </dgm:pt>
    <dgm:pt modelId="{F9894DFC-DF87-4956-AC15-C9848EC24020}" type="pres">
      <dgm:prSet presAssocID="{03B23560-A4E8-4539-B874-674EB5F45F39}" presName="center2" presStyleLbl="fgShp" presStyleIdx="1" presStyleCnt="2"/>
      <dgm:spPr/>
    </dgm:pt>
  </dgm:ptLst>
  <dgm:cxnLst>
    <dgm:cxn modelId="{68C5A300-DC34-49C0-8EA7-381A0797E645}" srcId="{03B23560-A4E8-4539-B874-674EB5F45F39}" destId="{C2023DA7-AB4F-4CD2-BFDE-BE9FAB6B8A84}" srcOrd="2" destOrd="0" parTransId="{B71D96F9-7923-4E96-A1D1-D57D3587DB7B}" sibTransId="{7248EB50-2B08-4C9B-AECE-6D3187C6B40A}"/>
    <dgm:cxn modelId="{065B2658-A7EE-432B-8D82-598D23442D5F}" type="presOf" srcId="{E2F22E88-8C03-48C1-8C0B-00C1A671B7C9}" destId="{A90D9159-8955-4588-9AF9-544900D6A19A}" srcOrd="0" destOrd="0" presId="urn:microsoft.com/office/officeart/2005/8/layout/cycle4"/>
    <dgm:cxn modelId="{E4B2D74F-B972-4422-9ADF-DBD6DC726912}" type="presOf" srcId="{C2023DA7-AB4F-4CD2-BFDE-BE9FAB6B8A84}" destId="{72940E25-8950-4251-838E-ADE0C9622E3F}" srcOrd="0" destOrd="0" presId="urn:microsoft.com/office/officeart/2005/8/layout/cycle4"/>
    <dgm:cxn modelId="{EED9C865-154C-45D1-ACA4-0139A71C8168}" type="presOf" srcId="{A23A87B6-E4C4-4C37-8233-21F95B18A6F1}" destId="{F9503F74-8385-40DB-8737-44D5897451A7}" srcOrd="1" destOrd="0" presId="urn:microsoft.com/office/officeart/2005/8/layout/cycle4"/>
    <dgm:cxn modelId="{3669B475-776F-43B6-A97C-2CD85953749F}" srcId="{03B23560-A4E8-4539-B874-674EB5F45F39}" destId="{3C4FAE80-A459-42CB-B8E4-ECD8396EA205}" srcOrd="3" destOrd="0" parTransId="{F26E2CD4-8916-4EAB-B323-9881C3A121E2}" sibTransId="{52F2C868-B8AB-4B00-B729-0A7CEFC56F7D}"/>
    <dgm:cxn modelId="{D343D8E6-7110-43B8-8D9D-0D701F30DEC2}" type="presOf" srcId="{61E3097A-8723-4E66-9113-232ABBBD3042}" destId="{5E7BB993-0A25-4633-B375-D51DAA2A98BF}" srcOrd="1" destOrd="0" presId="urn:microsoft.com/office/officeart/2005/8/layout/cycle4"/>
    <dgm:cxn modelId="{480A837C-6B28-434C-BD10-8E4FD59D722F}" type="presOf" srcId="{8DDFBCC1-05EF-40FE-8ECB-2F08AC2F7FD1}" destId="{827409F5-0914-40E1-B118-5887C1A2BE7C}" srcOrd="1" destOrd="0" presId="urn:microsoft.com/office/officeart/2005/8/layout/cycle4"/>
    <dgm:cxn modelId="{8C8DEB35-9483-4577-9D88-2CED925CCF40}" type="presOf" srcId="{A23A87B6-E4C4-4C37-8233-21F95B18A6F1}" destId="{ED738616-7C72-486C-B8C1-F858E24971D1}" srcOrd="0" destOrd="0" presId="urn:microsoft.com/office/officeart/2005/8/layout/cycle4"/>
    <dgm:cxn modelId="{821DE017-59AB-4B4C-9407-0826C9C6ACE8}" type="presOf" srcId="{3C4FAE80-A459-42CB-B8E4-ECD8396EA205}" destId="{C2435B09-FA8E-45D3-95CB-55D8A195E00B}" srcOrd="0" destOrd="0" presId="urn:microsoft.com/office/officeart/2005/8/layout/cycle4"/>
    <dgm:cxn modelId="{3693680E-EF84-4AF0-B0FA-4C8B92456CFC}" type="presOf" srcId="{6E31E951-44F3-4323-A58E-4B3B4CC0CE2B}" destId="{93015356-5D55-411E-8F52-67821E5C776A}" srcOrd="0" destOrd="0" presId="urn:microsoft.com/office/officeart/2005/8/layout/cycle4"/>
    <dgm:cxn modelId="{5461B59B-0816-42D1-B2FE-E39B4D264CBD}" type="presOf" srcId="{E2F22E88-8C03-48C1-8C0B-00C1A671B7C9}" destId="{91F6B8E9-7E45-4825-9B4B-FF8726D58DCC}" srcOrd="1" destOrd="0" presId="urn:microsoft.com/office/officeart/2005/8/layout/cycle4"/>
    <dgm:cxn modelId="{B73DECB4-C1DD-43F3-AD5B-0077FC945CFA}" type="presOf" srcId="{8DDFBCC1-05EF-40FE-8ECB-2F08AC2F7FD1}" destId="{EA2297DE-1DAD-40A4-8328-8423838F8CB7}" srcOrd="0" destOrd="0" presId="urn:microsoft.com/office/officeart/2005/8/layout/cycle4"/>
    <dgm:cxn modelId="{9D4E9E5D-71D9-4D45-A16E-5666410F1A82}" srcId="{C2023DA7-AB4F-4CD2-BFDE-BE9FAB6B8A84}" destId="{8DDFBCC1-05EF-40FE-8ECB-2F08AC2F7FD1}" srcOrd="0" destOrd="0" parTransId="{DBC34DD0-7A3E-4249-A51C-72897941322A}" sibTransId="{16E6F883-01BF-4404-B29A-CCD8E554D6C7}"/>
    <dgm:cxn modelId="{06010FFB-2737-449A-8580-B2C0DD833548}" type="presOf" srcId="{61E3097A-8723-4E66-9113-232ABBBD3042}" destId="{947C13A2-21F2-4B68-8B73-AC7F5DA29134}" srcOrd="0" destOrd="0" presId="urn:microsoft.com/office/officeart/2005/8/layout/cycle4"/>
    <dgm:cxn modelId="{63D60CB1-73A0-4B7A-BDDF-9A53A5ACA046}" srcId="{03B23560-A4E8-4539-B874-674EB5F45F39}" destId="{E8BC1414-6DFE-4E5B-A0D2-ACEACA858068}" srcOrd="1" destOrd="0" parTransId="{0C0041BC-E266-40E2-9EFD-B464939EEBD6}" sibTransId="{4B5FA477-390F-45E4-B6B7-CC5D6D226552}"/>
    <dgm:cxn modelId="{DE177D7F-21BC-4278-BCD1-0F0643D56D45}" srcId="{3C4FAE80-A459-42CB-B8E4-ECD8396EA205}" destId="{61E3097A-8723-4E66-9113-232ABBBD3042}" srcOrd="0" destOrd="0" parTransId="{891E28AE-6187-4786-935D-51075AF9C2A7}" sibTransId="{C21D8404-FCD9-41E0-8A53-8A0E2E85784A}"/>
    <dgm:cxn modelId="{1F07FEA8-723E-487C-9BDE-519CA8FC981C}" type="presOf" srcId="{E8BC1414-6DFE-4E5B-A0D2-ACEACA858068}" destId="{FF1E3223-E658-42B5-B6CB-A7D1EF374A73}" srcOrd="0" destOrd="0" presId="urn:microsoft.com/office/officeart/2005/8/layout/cycle4"/>
    <dgm:cxn modelId="{D820B3BA-7662-4F6E-ACA5-6E0D1565CE54}" srcId="{E8BC1414-6DFE-4E5B-A0D2-ACEACA858068}" destId="{E2F22E88-8C03-48C1-8C0B-00C1A671B7C9}" srcOrd="0" destOrd="0" parTransId="{24528CD3-C130-4D04-9CFC-D67DBFF81004}" sibTransId="{87636A00-6A9A-4159-A4FE-D870E59187CA}"/>
    <dgm:cxn modelId="{83FBFE64-024A-48C7-9E1F-5B7809874923}" type="presOf" srcId="{03B23560-A4E8-4539-B874-674EB5F45F39}" destId="{55745F1B-32AB-4AC9-B8B5-E8C759560A78}" srcOrd="0" destOrd="0" presId="urn:microsoft.com/office/officeart/2005/8/layout/cycle4"/>
    <dgm:cxn modelId="{AD2D9991-2C67-4794-9A8A-190E7EDF8EC8}" srcId="{6E31E951-44F3-4323-A58E-4B3B4CC0CE2B}" destId="{A23A87B6-E4C4-4C37-8233-21F95B18A6F1}" srcOrd="0" destOrd="0" parTransId="{174C51D0-5310-4A72-BA22-60383D8125DE}" sibTransId="{25D1BD55-DF7A-43F7-8331-6B92E2BEFE6A}"/>
    <dgm:cxn modelId="{F129E959-178A-4D7C-B6F3-0FB1F57553EC}" srcId="{03B23560-A4E8-4539-B874-674EB5F45F39}" destId="{6E31E951-44F3-4323-A58E-4B3B4CC0CE2B}" srcOrd="0" destOrd="0" parTransId="{7F4E6F19-8AAC-48CD-B015-0E21E757A4F3}" sibTransId="{B9B1ED8E-ED77-4ADE-9F4A-7DD828616924}"/>
    <dgm:cxn modelId="{D7D1688B-B230-4344-B47A-2A2759C89BB8}" type="presParOf" srcId="{55745F1B-32AB-4AC9-B8B5-E8C759560A78}" destId="{4EC98F8C-F0D1-4317-8D63-5BB31FC14B35}" srcOrd="0" destOrd="0" presId="urn:microsoft.com/office/officeart/2005/8/layout/cycle4"/>
    <dgm:cxn modelId="{2915ED3E-4F8F-46E6-B147-4674CB47A8E4}" type="presParOf" srcId="{4EC98F8C-F0D1-4317-8D63-5BB31FC14B35}" destId="{98925F83-F2B1-4519-951A-15334F12EA3F}" srcOrd="0" destOrd="0" presId="urn:microsoft.com/office/officeart/2005/8/layout/cycle4"/>
    <dgm:cxn modelId="{BCC403EF-2623-4BC9-9B2E-7C3F811406CC}" type="presParOf" srcId="{98925F83-F2B1-4519-951A-15334F12EA3F}" destId="{ED738616-7C72-486C-B8C1-F858E24971D1}" srcOrd="0" destOrd="0" presId="urn:microsoft.com/office/officeart/2005/8/layout/cycle4"/>
    <dgm:cxn modelId="{A9EFF07E-C761-4A7D-8E4B-963B33756FE8}" type="presParOf" srcId="{98925F83-F2B1-4519-951A-15334F12EA3F}" destId="{F9503F74-8385-40DB-8737-44D5897451A7}" srcOrd="1" destOrd="0" presId="urn:microsoft.com/office/officeart/2005/8/layout/cycle4"/>
    <dgm:cxn modelId="{796E3E28-D614-44BE-A86D-1480B4220701}" type="presParOf" srcId="{4EC98F8C-F0D1-4317-8D63-5BB31FC14B35}" destId="{83BD3D0B-A4CB-48D0-B163-1E7B88A99AB0}" srcOrd="1" destOrd="0" presId="urn:microsoft.com/office/officeart/2005/8/layout/cycle4"/>
    <dgm:cxn modelId="{9C5CAB73-B091-49CA-8BB7-64D336A6FE77}" type="presParOf" srcId="{83BD3D0B-A4CB-48D0-B163-1E7B88A99AB0}" destId="{A90D9159-8955-4588-9AF9-544900D6A19A}" srcOrd="0" destOrd="0" presId="urn:microsoft.com/office/officeart/2005/8/layout/cycle4"/>
    <dgm:cxn modelId="{85E301B6-BEB7-4999-9251-84180A9D16AD}" type="presParOf" srcId="{83BD3D0B-A4CB-48D0-B163-1E7B88A99AB0}" destId="{91F6B8E9-7E45-4825-9B4B-FF8726D58DCC}" srcOrd="1" destOrd="0" presId="urn:microsoft.com/office/officeart/2005/8/layout/cycle4"/>
    <dgm:cxn modelId="{EEA04EFA-2BB5-481A-B391-2AA4A5BD0F58}" type="presParOf" srcId="{4EC98F8C-F0D1-4317-8D63-5BB31FC14B35}" destId="{E11ECAC2-7027-4F73-BD77-C0EA250364F1}" srcOrd="2" destOrd="0" presId="urn:microsoft.com/office/officeart/2005/8/layout/cycle4"/>
    <dgm:cxn modelId="{BFC00D0B-29A8-4093-A4FC-7390DED8E7A0}" type="presParOf" srcId="{E11ECAC2-7027-4F73-BD77-C0EA250364F1}" destId="{EA2297DE-1DAD-40A4-8328-8423838F8CB7}" srcOrd="0" destOrd="0" presId="urn:microsoft.com/office/officeart/2005/8/layout/cycle4"/>
    <dgm:cxn modelId="{FC19341E-C3F6-45B5-8710-3FF379C63D00}" type="presParOf" srcId="{E11ECAC2-7027-4F73-BD77-C0EA250364F1}" destId="{827409F5-0914-40E1-B118-5887C1A2BE7C}" srcOrd="1" destOrd="0" presId="urn:microsoft.com/office/officeart/2005/8/layout/cycle4"/>
    <dgm:cxn modelId="{DD9A8B44-6E74-42D8-9147-647C4FFD3E1E}" type="presParOf" srcId="{4EC98F8C-F0D1-4317-8D63-5BB31FC14B35}" destId="{C82EE61B-D9A9-47CC-9A3E-89B6DC93625C}" srcOrd="3" destOrd="0" presId="urn:microsoft.com/office/officeart/2005/8/layout/cycle4"/>
    <dgm:cxn modelId="{0C2D9568-4785-4BC5-871E-76DB345E5F85}" type="presParOf" srcId="{C82EE61B-D9A9-47CC-9A3E-89B6DC93625C}" destId="{947C13A2-21F2-4B68-8B73-AC7F5DA29134}" srcOrd="0" destOrd="0" presId="urn:microsoft.com/office/officeart/2005/8/layout/cycle4"/>
    <dgm:cxn modelId="{50499E79-C419-471D-8ED9-7F04D829D314}" type="presParOf" srcId="{C82EE61B-D9A9-47CC-9A3E-89B6DC93625C}" destId="{5E7BB993-0A25-4633-B375-D51DAA2A98BF}" srcOrd="1" destOrd="0" presId="urn:microsoft.com/office/officeart/2005/8/layout/cycle4"/>
    <dgm:cxn modelId="{5FBB9168-5904-46DC-BA7A-BA685FEA0E54}" type="presParOf" srcId="{4EC98F8C-F0D1-4317-8D63-5BB31FC14B35}" destId="{1663931C-06C8-4C1C-B04D-D829AE964260}" srcOrd="4" destOrd="0" presId="urn:microsoft.com/office/officeart/2005/8/layout/cycle4"/>
    <dgm:cxn modelId="{2FF4F63D-7088-45D8-A0AE-69E727989857}" type="presParOf" srcId="{55745F1B-32AB-4AC9-B8B5-E8C759560A78}" destId="{76B62083-44E4-484A-9118-AE2A786703B2}" srcOrd="1" destOrd="0" presId="urn:microsoft.com/office/officeart/2005/8/layout/cycle4"/>
    <dgm:cxn modelId="{5C7E6544-0936-4A2D-8DD5-F6A9E4C01C6A}" type="presParOf" srcId="{76B62083-44E4-484A-9118-AE2A786703B2}" destId="{93015356-5D55-411E-8F52-67821E5C776A}" srcOrd="0" destOrd="0" presId="urn:microsoft.com/office/officeart/2005/8/layout/cycle4"/>
    <dgm:cxn modelId="{E6004336-4B43-4B3E-BAC5-0008C55A31EA}" type="presParOf" srcId="{76B62083-44E4-484A-9118-AE2A786703B2}" destId="{FF1E3223-E658-42B5-B6CB-A7D1EF374A73}" srcOrd="1" destOrd="0" presId="urn:microsoft.com/office/officeart/2005/8/layout/cycle4"/>
    <dgm:cxn modelId="{2A03975F-F01E-49A6-A07A-7DC0E4A75755}" type="presParOf" srcId="{76B62083-44E4-484A-9118-AE2A786703B2}" destId="{72940E25-8950-4251-838E-ADE0C9622E3F}" srcOrd="2" destOrd="0" presId="urn:microsoft.com/office/officeart/2005/8/layout/cycle4"/>
    <dgm:cxn modelId="{AFAD85B5-2B89-4C9E-A3AB-61AB876032CD}" type="presParOf" srcId="{76B62083-44E4-484A-9118-AE2A786703B2}" destId="{C2435B09-FA8E-45D3-95CB-55D8A195E00B}" srcOrd="3" destOrd="0" presId="urn:microsoft.com/office/officeart/2005/8/layout/cycle4"/>
    <dgm:cxn modelId="{CFDFC21B-0CDC-48A4-A7D0-3821D061C861}" type="presParOf" srcId="{76B62083-44E4-484A-9118-AE2A786703B2}" destId="{D8807729-AFE3-4228-91AD-E06D44D985C3}" srcOrd="4" destOrd="0" presId="urn:microsoft.com/office/officeart/2005/8/layout/cycle4"/>
    <dgm:cxn modelId="{0377CDAF-F50F-44CE-AFAA-CD93E2761C34}" type="presParOf" srcId="{55745F1B-32AB-4AC9-B8B5-E8C759560A78}" destId="{1CC1A78A-136E-48FA-A99D-F9C5C2D88CE8}" srcOrd="2" destOrd="0" presId="urn:microsoft.com/office/officeart/2005/8/layout/cycle4"/>
    <dgm:cxn modelId="{4FD8372A-671F-4100-94FA-28F885397708}" type="presParOf" srcId="{55745F1B-32AB-4AC9-B8B5-E8C759560A78}" destId="{F9894DFC-DF87-4956-AC15-C9848EC24020}"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FA6CEF-1E86-481F-99FE-6BBBF20DCF3D}" type="doc">
      <dgm:prSet loTypeId="urn:microsoft.com/office/officeart/2005/8/layout/chevron2" loCatId="list" qsTypeId="urn:microsoft.com/office/officeart/2005/8/quickstyle/simple1" qsCatId="simple" csTypeId="urn:microsoft.com/office/officeart/2005/8/colors/accent1_1" csCatId="accent1" phldr="1"/>
      <dgm:spPr/>
      <dgm:t>
        <a:bodyPr/>
        <a:lstStyle/>
        <a:p>
          <a:endParaRPr lang="en-IN"/>
        </a:p>
      </dgm:t>
    </dgm:pt>
    <dgm:pt modelId="{0886F008-C791-4222-AFA5-3E92DCB0605C}">
      <dgm:prSet phldrT="[Text]" custT="1"/>
      <dgm:spPr>
        <a:solidFill>
          <a:schemeClr val="accent4"/>
        </a:solidFill>
      </dgm:spPr>
      <dgm:t>
        <a:bodyPr/>
        <a:lstStyle/>
        <a:p>
          <a:r>
            <a:rPr lang="en-US" sz="1100" dirty="0" smtClean="0">
              <a:latin typeface="Times New Roman" panose="02020603050405020304" pitchFamily="18" charset="0"/>
              <a:cs typeface="Times New Roman" panose="02020603050405020304" pitchFamily="18" charset="0"/>
            </a:rPr>
            <a:t>Project Tiger (India</a:t>
          </a:r>
          <a:r>
            <a:rPr lang="en-US" sz="600" dirty="0" smtClean="0">
              <a:latin typeface="Times New Roman" panose="02020603050405020304" pitchFamily="18" charset="0"/>
              <a:cs typeface="Times New Roman" panose="02020603050405020304" pitchFamily="18" charset="0"/>
            </a:rPr>
            <a:t>)</a:t>
          </a:r>
          <a:endParaRPr lang="en-IN" sz="600" dirty="0"/>
        </a:p>
      </dgm:t>
    </dgm:pt>
    <dgm:pt modelId="{4421100B-D087-4F74-97BB-2B9AB11D2728}" type="parTrans" cxnId="{1590FB4C-6EDF-42FA-99C0-4D1284C50DD9}">
      <dgm:prSet/>
      <dgm:spPr/>
      <dgm:t>
        <a:bodyPr/>
        <a:lstStyle/>
        <a:p>
          <a:endParaRPr lang="en-IN"/>
        </a:p>
      </dgm:t>
    </dgm:pt>
    <dgm:pt modelId="{35B92B91-9050-418C-841A-D666E63FA05D}" type="sibTrans" cxnId="{1590FB4C-6EDF-42FA-99C0-4D1284C50DD9}">
      <dgm:prSet/>
      <dgm:spPr/>
      <dgm:t>
        <a:bodyPr/>
        <a:lstStyle/>
        <a:p>
          <a:endParaRPr lang="en-IN"/>
        </a:p>
      </dgm:t>
    </dgm:pt>
    <dgm:pt modelId="{0F67B584-5F7B-4C92-AF19-9A48653F3526}">
      <dgm:prSet phldrT="[Text]"/>
      <dgm:spPr/>
      <dgm:t>
        <a:bodyPr/>
        <a:lstStyle/>
        <a:p>
          <a:r>
            <a:rPr lang="en-US" dirty="0" smtClean="0">
              <a:latin typeface="Times New Roman" panose="02020603050405020304" pitchFamily="18" charset="0"/>
              <a:cs typeface="Times New Roman" panose="02020603050405020304" pitchFamily="18" charset="0"/>
            </a:rPr>
            <a:t>Focused on tiger conservation, it helped stabilize and increase the tiger population</a:t>
          </a:r>
          <a:endParaRPr lang="en-IN" dirty="0"/>
        </a:p>
      </dgm:t>
    </dgm:pt>
    <dgm:pt modelId="{C7D7F319-15D9-4A80-BA66-DEE878E264D8}" type="parTrans" cxnId="{A9FCCEA1-C88C-4416-BAC0-EE26E8BE1259}">
      <dgm:prSet/>
      <dgm:spPr/>
      <dgm:t>
        <a:bodyPr/>
        <a:lstStyle/>
        <a:p>
          <a:endParaRPr lang="en-IN"/>
        </a:p>
      </dgm:t>
    </dgm:pt>
    <dgm:pt modelId="{83A7DECF-9D62-4889-8F60-49638F0E4B05}" type="sibTrans" cxnId="{A9FCCEA1-C88C-4416-BAC0-EE26E8BE1259}">
      <dgm:prSet/>
      <dgm:spPr/>
      <dgm:t>
        <a:bodyPr/>
        <a:lstStyle/>
        <a:p>
          <a:endParaRPr lang="en-IN"/>
        </a:p>
      </dgm:t>
    </dgm:pt>
    <dgm:pt modelId="{4AB70F51-6669-495E-B004-1A2A28BFB87F}">
      <dgm:prSet phldrT="[Text]" custT="1"/>
      <dgm:spPr>
        <a:solidFill>
          <a:schemeClr val="accent5">
            <a:lumMod val="60000"/>
            <a:lumOff val="40000"/>
          </a:schemeClr>
        </a:solidFill>
      </dgm:spPr>
      <dgm:t>
        <a:bodyPr/>
        <a:lstStyle/>
        <a:p>
          <a:r>
            <a:rPr lang="en-US" sz="1100" dirty="0" err="1" smtClean="0">
              <a:latin typeface="Times New Roman" panose="02020603050405020304" pitchFamily="18" charset="0"/>
              <a:cs typeface="Times New Roman" panose="02020603050405020304" pitchFamily="18" charset="0"/>
            </a:rPr>
            <a:t>Gir</a:t>
          </a:r>
          <a:r>
            <a:rPr lang="en-US" sz="1100" dirty="0" smtClean="0">
              <a:latin typeface="Times New Roman" panose="02020603050405020304" pitchFamily="18" charset="0"/>
              <a:cs typeface="Times New Roman" panose="02020603050405020304" pitchFamily="18" charset="0"/>
            </a:rPr>
            <a:t> Lion (Gujarat) </a:t>
          </a:r>
          <a:endParaRPr lang="en-IN" sz="1100" dirty="0"/>
        </a:p>
      </dgm:t>
    </dgm:pt>
    <dgm:pt modelId="{74119778-6388-450D-A79D-0B0A229F10BF}" type="parTrans" cxnId="{ECD24B01-34C2-40E6-9E99-3CA3C63AAB24}">
      <dgm:prSet/>
      <dgm:spPr/>
      <dgm:t>
        <a:bodyPr/>
        <a:lstStyle/>
        <a:p>
          <a:endParaRPr lang="en-IN"/>
        </a:p>
      </dgm:t>
    </dgm:pt>
    <dgm:pt modelId="{EAE25519-4DDE-489A-BC88-C9C9D9A3C1C3}" type="sibTrans" cxnId="{ECD24B01-34C2-40E6-9E99-3CA3C63AAB24}">
      <dgm:prSet/>
      <dgm:spPr/>
      <dgm:t>
        <a:bodyPr/>
        <a:lstStyle/>
        <a:p>
          <a:endParaRPr lang="en-IN"/>
        </a:p>
      </dgm:t>
    </dgm:pt>
    <dgm:pt modelId="{AA49EFA7-FC4C-4D5C-92F2-BF7964D78DC6}">
      <dgm:prSet phldrT="[Text]"/>
      <dgm:spPr/>
      <dgm:t>
        <a:bodyPr/>
        <a:lstStyle/>
        <a:p>
          <a:r>
            <a:rPr lang="en-US" dirty="0" smtClean="0">
              <a:latin typeface="Times New Roman" panose="02020603050405020304" pitchFamily="18" charset="0"/>
              <a:cs typeface="Times New Roman" panose="02020603050405020304" pitchFamily="18" charset="0"/>
            </a:rPr>
            <a:t>Efforts to protect the Asiatic lion led to a significant population increase in the </a:t>
          </a:r>
          <a:r>
            <a:rPr lang="en-US" dirty="0" err="1" smtClean="0">
              <a:latin typeface="Times New Roman" panose="02020603050405020304" pitchFamily="18" charset="0"/>
              <a:cs typeface="Times New Roman" panose="02020603050405020304" pitchFamily="18" charset="0"/>
            </a:rPr>
            <a:t>Gir</a:t>
          </a:r>
          <a:r>
            <a:rPr lang="en-US" dirty="0" smtClean="0">
              <a:latin typeface="Times New Roman" panose="02020603050405020304" pitchFamily="18" charset="0"/>
              <a:cs typeface="Times New Roman" panose="02020603050405020304" pitchFamily="18" charset="0"/>
            </a:rPr>
            <a:t> forest</a:t>
          </a:r>
          <a:endParaRPr lang="en-IN" dirty="0"/>
        </a:p>
      </dgm:t>
    </dgm:pt>
    <dgm:pt modelId="{D07DA226-4A9E-4773-AE87-C1D277EED9C4}" type="parTrans" cxnId="{0AFE92C6-1F39-40D4-BF7F-BAEC16D1552E}">
      <dgm:prSet/>
      <dgm:spPr/>
      <dgm:t>
        <a:bodyPr/>
        <a:lstStyle/>
        <a:p>
          <a:endParaRPr lang="en-IN"/>
        </a:p>
      </dgm:t>
    </dgm:pt>
    <dgm:pt modelId="{DAEB1E7A-4A70-41C0-8C50-931D980406C4}" type="sibTrans" cxnId="{0AFE92C6-1F39-40D4-BF7F-BAEC16D1552E}">
      <dgm:prSet/>
      <dgm:spPr/>
      <dgm:t>
        <a:bodyPr/>
        <a:lstStyle/>
        <a:p>
          <a:endParaRPr lang="en-IN"/>
        </a:p>
      </dgm:t>
    </dgm:pt>
    <dgm:pt modelId="{04DFA94F-2244-4B07-8B63-1FA4F2758801}">
      <dgm:prSet phldrT="[Text]" custT="1"/>
      <dgm:spPr>
        <a:solidFill>
          <a:schemeClr val="accent6">
            <a:lumMod val="75000"/>
          </a:schemeClr>
        </a:solidFill>
      </dgm:spPr>
      <dgm:t>
        <a:bodyPr/>
        <a:lstStyle/>
        <a:p>
          <a:endParaRPr lang="en-US" sz="900" dirty="0" smtClean="0">
            <a:latin typeface="Times New Roman" panose="02020603050405020304" pitchFamily="18" charset="0"/>
            <a:cs typeface="Times New Roman" panose="02020603050405020304" pitchFamily="18" charset="0"/>
          </a:endParaRPr>
        </a:p>
        <a:p>
          <a:r>
            <a:rPr lang="en-US" sz="900" dirty="0" smtClean="0">
              <a:latin typeface="Times New Roman" panose="02020603050405020304" pitchFamily="18" charset="0"/>
              <a:cs typeface="Times New Roman" panose="02020603050405020304" pitchFamily="18" charset="0"/>
            </a:rPr>
            <a:t>Olive Ridley Turtle (Odisha</a:t>
          </a:r>
          <a:r>
            <a:rPr lang="en-US" sz="600" dirty="0" smtClean="0">
              <a:latin typeface="Times New Roman" panose="02020603050405020304" pitchFamily="18" charset="0"/>
              <a:cs typeface="Times New Roman" panose="02020603050405020304" pitchFamily="18" charset="0"/>
            </a:rPr>
            <a:t>)</a:t>
          </a:r>
          <a:endParaRPr lang="en-IN" sz="600" dirty="0"/>
        </a:p>
      </dgm:t>
    </dgm:pt>
    <dgm:pt modelId="{344D24A6-ABA5-4CE3-81EF-90DC1B737057}" type="parTrans" cxnId="{C2A3EEA4-24EE-4B2A-9A02-51B9B1D45101}">
      <dgm:prSet/>
      <dgm:spPr/>
      <dgm:t>
        <a:bodyPr/>
        <a:lstStyle/>
        <a:p>
          <a:endParaRPr lang="en-IN"/>
        </a:p>
      </dgm:t>
    </dgm:pt>
    <dgm:pt modelId="{8ACEDB2F-EAD0-42F1-8A2E-05E6499C639B}" type="sibTrans" cxnId="{C2A3EEA4-24EE-4B2A-9A02-51B9B1D45101}">
      <dgm:prSet/>
      <dgm:spPr/>
      <dgm:t>
        <a:bodyPr/>
        <a:lstStyle/>
        <a:p>
          <a:endParaRPr lang="en-IN"/>
        </a:p>
      </dgm:t>
    </dgm:pt>
    <dgm:pt modelId="{35068227-7240-49F2-A92A-5CDCAC86EE9D}">
      <dgm:prSet phldrT="[Text]"/>
      <dgm:spPr/>
      <dgm:t>
        <a:bodyPr/>
        <a:lstStyle/>
        <a:p>
          <a:r>
            <a:rPr lang="en-US" dirty="0" smtClean="0">
              <a:latin typeface="Times New Roman" panose="02020603050405020304" pitchFamily="18" charset="0"/>
              <a:cs typeface="Times New Roman" panose="02020603050405020304" pitchFamily="18" charset="0"/>
            </a:rPr>
            <a:t>Protecting nesting sites along the coast saved thousands of Olive Ridley turtles</a:t>
          </a:r>
          <a:endParaRPr lang="en-IN" dirty="0"/>
        </a:p>
      </dgm:t>
    </dgm:pt>
    <dgm:pt modelId="{9A3F207C-CE84-4C77-9BAB-8F2B010D6965}" type="parTrans" cxnId="{250CC5E1-FBA8-4CF2-87FB-AA99007E4FD3}">
      <dgm:prSet/>
      <dgm:spPr/>
      <dgm:t>
        <a:bodyPr/>
        <a:lstStyle/>
        <a:p>
          <a:endParaRPr lang="en-IN"/>
        </a:p>
      </dgm:t>
    </dgm:pt>
    <dgm:pt modelId="{2F937D89-66FA-40C2-826B-E178C44F5C92}" type="sibTrans" cxnId="{250CC5E1-FBA8-4CF2-87FB-AA99007E4FD3}">
      <dgm:prSet/>
      <dgm:spPr/>
      <dgm:t>
        <a:bodyPr/>
        <a:lstStyle/>
        <a:p>
          <a:endParaRPr lang="en-IN"/>
        </a:p>
      </dgm:t>
    </dgm:pt>
    <dgm:pt modelId="{6447FF8D-4279-4CD7-8A6B-3FDF77A0F066}">
      <dgm:prSet custT="1"/>
      <dgm:spPr>
        <a:solidFill>
          <a:schemeClr val="accent1">
            <a:lumMod val="20000"/>
            <a:lumOff val="80000"/>
          </a:schemeClr>
        </a:solidFill>
      </dgm:spPr>
      <dgm:t>
        <a:bodyPr/>
        <a:lstStyle/>
        <a:p>
          <a:endParaRPr lang="en-US" sz="900" dirty="0" smtClean="0">
            <a:latin typeface="Times New Roman" panose="02020603050405020304" pitchFamily="18" charset="0"/>
            <a:cs typeface="Times New Roman" panose="02020603050405020304" pitchFamily="18" charset="0"/>
          </a:endParaRPr>
        </a:p>
        <a:p>
          <a:r>
            <a:rPr lang="en-US" sz="900" dirty="0" err="1" smtClean="0">
              <a:latin typeface="Times New Roman" panose="02020603050405020304" pitchFamily="18" charset="0"/>
              <a:cs typeface="Times New Roman" panose="02020603050405020304" pitchFamily="18" charset="0"/>
            </a:rPr>
            <a:t>Kaziranga</a:t>
          </a:r>
          <a:r>
            <a:rPr lang="en-US" sz="900" dirty="0" smtClean="0">
              <a:latin typeface="Times New Roman" panose="02020603050405020304" pitchFamily="18" charset="0"/>
              <a:cs typeface="Times New Roman" panose="02020603050405020304" pitchFamily="18" charset="0"/>
            </a:rPr>
            <a:t> National Park</a:t>
          </a:r>
          <a:endParaRPr lang="en-IN" sz="900" dirty="0"/>
        </a:p>
      </dgm:t>
    </dgm:pt>
    <dgm:pt modelId="{5FF66105-2BEF-4D9A-8FFC-401CD14C63F6}" type="parTrans" cxnId="{6FFA19C0-660A-490D-BFA3-F16BC0046E48}">
      <dgm:prSet/>
      <dgm:spPr/>
      <dgm:t>
        <a:bodyPr/>
        <a:lstStyle/>
        <a:p>
          <a:endParaRPr lang="en-IN"/>
        </a:p>
      </dgm:t>
    </dgm:pt>
    <dgm:pt modelId="{95578EAE-6D3F-4BB7-8134-737E2B977E03}" type="sibTrans" cxnId="{6FFA19C0-660A-490D-BFA3-F16BC0046E48}">
      <dgm:prSet/>
      <dgm:spPr/>
      <dgm:t>
        <a:bodyPr/>
        <a:lstStyle/>
        <a:p>
          <a:endParaRPr lang="en-IN"/>
        </a:p>
      </dgm:t>
    </dgm:pt>
    <dgm:pt modelId="{0D01B838-0E46-432D-8E3B-F14F8E393F52}">
      <dgm:prSet/>
      <dgm:spPr/>
      <dgm:t>
        <a:bodyPr/>
        <a:lstStyle/>
        <a:p>
          <a:r>
            <a:rPr lang="en-US" dirty="0" smtClean="0">
              <a:latin typeface="Times New Roman" panose="02020603050405020304" pitchFamily="18" charset="0"/>
              <a:cs typeface="Times New Roman" panose="02020603050405020304" pitchFamily="18" charset="0"/>
            </a:rPr>
            <a:t>Anti-poaching efforts and habitat protection increased the population of one-horned rhinoceroses</a:t>
          </a:r>
          <a:endParaRPr lang="en-IN" dirty="0"/>
        </a:p>
      </dgm:t>
    </dgm:pt>
    <dgm:pt modelId="{FA44EAD0-D628-4BA8-99A2-B25594806C6E}" type="parTrans" cxnId="{F6FB7430-9A1C-42BF-A2D0-AC01ABC8EDB2}">
      <dgm:prSet/>
      <dgm:spPr/>
      <dgm:t>
        <a:bodyPr/>
        <a:lstStyle/>
        <a:p>
          <a:endParaRPr lang="en-IN"/>
        </a:p>
      </dgm:t>
    </dgm:pt>
    <dgm:pt modelId="{31BF6FEE-2F9B-434A-B5AD-CFAD4B720A5B}" type="sibTrans" cxnId="{F6FB7430-9A1C-42BF-A2D0-AC01ABC8EDB2}">
      <dgm:prSet/>
      <dgm:spPr/>
      <dgm:t>
        <a:bodyPr/>
        <a:lstStyle/>
        <a:p>
          <a:endParaRPr lang="en-IN"/>
        </a:p>
      </dgm:t>
    </dgm:pt>
    <dgm:pt modelId="{900F49DB-DC45-4BE7-9F10-927F5F3298C6}">
      <dgm:prSet custT="1"/>
      <dgm:spPr>
        <a:solidFill>
          <a:schemeClr val="accent4">
            <a:lumMod val="40000"/>
            <a:lumOff val="60000"/>
          </a:schemeClr>
        </a:solidFill>
      </dgm:spPr>
      <dgm:t>
        <a:bodyPr/>
        <a:lstStyle/>
        <a:p>
          <a:r>
            <a:rPr lang="en-US" sz="900" smtClean="0">
              <a:latin typeface="Times New Roman" panose="02020603050405020304" pitchFamily="18" charset="0"/>
              <a:cs typeface="Times New Roman" panose="02020603050405020304" pitchFamily="18" charset="0"/>
            </a:rPr>
            <a:t>Silent </a:t>
          </a:r>
          <a:r>
            <a:rPr lang="en-US" sz="900" dirty="0" smtClean="0">
              <a:latin typeface="Times New Roman" panose="02020603050405020304" pitchFamily="18" charset="0"/>
              <a:cs typeface="Times New Roman" panose="02020603050405020304" pitchFamily="18" charset="0"/>
            </a:rPr>
            <a:t>Valley National Park (Kerala) </a:t>
          </a:r>
          <a:endParaRPr lang="en-IN" sz="900" dirty="0"/>
        </a:p>
      </dgm:t>
    </dgm:pt>
    <dgm:pt modelId="{BFF2B464-9873-47F3-8F38-CE1F5F92E635}" type="parTrans" cxnId="{ACDC6F15-8580-4310-ABDC-70E8BC59CE95}">
      <dgm:prSet/>
      <dgm:spPr/>
      <dgm:t>
        <a:bodyPr/>
        <a:lstStyle/>
        <a:p>
          <a:endParaRPr lang="en-IN"/>
        </a:p>
      </dgm:t>
    </dgm:pt>
    <dgm:pt modelId="{DE70D1C5-06F7-4CB0-A244-97AEFAF6901C}" type="sibTrans" cxnId="{ACDC6F15-8580-4310-ABDC-70E8BC59CE95}">
      <dgm:prSet/>
      <dgm:spPr/>
      <dgm:t>
        <a:bodyPr/>
        <a:lstStyle/>
        <a:p>
          <a:endParaRPr lang="en-IN"/>
        </a:p>
      </dgm:t>
    </dgm:pt>
    <dgm:pt modelId="{7C651559-511E-4FEC-8A36-55753AF6584A}">
      <dgm:prSet/>
      <dgm:spPr/>
      <dgm:t>
        <a:bodyPr/>
        <a:lstStyle/>
        <a:p>
          <a:r>
            <a:rPr lang="en-US" dirty="0" smtClean="0">
              <a:latin typeface="Times New Roman" panose="02020603050405020304" pitchFamily="18" charset="0"/>
              <a:cs typeface="Times New Roman" panose="02020603050405020304" pitchFamily="18" charset="0"/>
            </a:rPr>
            <a:t>Successful public campaigns protected the biodiverse rainforest from being submerged by a dam project</a:t>
          </a:r>
          <a:endParaRPr lang="en-IN" dirty="0"/>
        </a:p>
      </dgm:t>
    </dgm:pt>
    <dgm:pt modelId="{C2F10D5E-B6F6-43A5-A5E9-A2C111EB17C1}" type="parTrans" cxnId="{1E6AEB21-5B2F-47EB-83FA-1C7BF9C7B101}">
      <dgm:prSet/>
      <dgm:spPr/>
      <dgm:t>
        <a:bodyPr/>
        <a:lstStyle/>
        <a:p>
          <a:endParaRPr lang="en-IN"/>
        </a:p>
      </dgm:t>
    </dgm:pt>
    <dgm:pt modelId="{F3229FBD-32B9-4D3E-90BE-8E56CA9BB1FB}" type="sibTrans" cxnId="{1E6AEB21-5B2F-47EB-83FA-1C7BF9C7B101}">
      <dgm:prSet/>
      <dgm:spPr/>
      <dgm:t>
        <a:bodyPr/>
        <a:lstStyle/>
        <a:p>
          <a:endParaRPr lang="en-IN"/>
        </a:p>
      </dgm:t>
    </dgm:pt>
    <dgm:pt modelId="{F0427227-2ABC-4D53-81B8-A2F980F48AEF}" type="pres">
      <dgm:prSet presAssocID="{12FA6CEF-1E86-481F-99FE-6BBBF20DCF3D}" presName="linearFlow" presStyleCnt="0">
        <dgm:presLayoutVars>
          <dgm:dir/>
          <dgm:animLvl val="lvl"/>
          <dgm:resizeHandles val="exact"/>
        </dgm:presLayoutVars>
      </dgm:prSet>
      <dgm:spPr/>
      <dgm:t>
        <a:bodyPr/>
        <a:lstStyle/>
        <a:p>
          <a:endParaRPr lang="en-IN"/>
        </a:p>
      </dgm:t>
    </dgm:pt>
    <dgm:pt modelId="{C1C56A22-BE6E-4726-A068-9577F3EB2C70}" type="pres">
      <dgm:prSet presAssocID="{0886F008-C791-4222-AFA5-3E92DCB0605C}" presName="composite" presStyleCnt="0"/>
      <dgm:spPr/>
    </dgm:pt>
    <dgm:pt modelId="{0C474A96-036F-401E-9E14-0128381F9DB6}" type="pres">
      <dgm:prSet presAssocID="{0886F008-C791-4222-AFA5-3E92DCB0605C}" presName="parentText" presStyleLbl="alignNode1" presStyleIdx="0" presStyleCnt="5" custScaleY="118193">
        <dgm:presLayoutVars>
          <dgm:chMax val="1"/>
          <dgm:bulletEnabled val="1"/>
        </dgm:presLayoutVars>
      </dgm:prSet>
      <dgm:spPr/>
      <dgm:t>
        <a:bodyPr/>
        <a:lstStyle/>
        <a:p>
          <a:endParaRPr lang="en-IN"/>
        </a:p>
      </dgm:t>
    </dgm:pt>
    <dgm:pt modelId="{85AF7208-5591-4189-AAC2-39A4A63B644B}" type="pres">
      <dgm:prSet presAssocID="{0886F008-C791-4222-AFA5-3E92DCB0605C}" presName="descendantText" presStyleLbl="alignAcc1" presStyleIdx="0" presStyleCnt="5">
        <dgm:presLayoutVars>
          <dgm:bulletEnabled val="1"/>
        </dgm:presLayoutVars>
      </dgm:prSet>
      <dgm:spPr/>
      <dgm:t>
        <a:bodyPr/>
        <a:lstStyle/>
        <a:p>
          <a:endParaRPr lang="en-IN"/>
        </a:p>
      </dgm:t>
    </dgm:pt>
    <dgm:pt modelId="{09596B7E-BB80-48D7-81BE-0E00E0A0D22D}" type="pres">
      <dgm:prSet presAssocID="{35B92B91-9050-418C-841A-D666E63FA05D}" presName="sp" presStyleCnt="0"/>
      <dgm:spPr/>
    </dgm:pt>
    <dgm:pt modelId="{A8B6016A-6122-4C62-A79C-DB61C185FA52}" type="pres">
      <dgm:prSet presAssocID="{4AB70F51-6669-495E-B004-1A2A28BFB87F}" presName="composite" presStyleCnt="0"/>
      <dgm:spPr/>
    </dgm:pt>
    <dgm:pt modelId="{D7A5264A-1A73-4716-A538-F5A4C58F5376}" type="pres">
      <dgm:prSet presAssocID="{4AB70F51-6669-495E-B004-1A2A28BFB87F}" presName="parentText" presStyleLbl="alignNode1" presStyleIdx="1" presStyleCnt="5" custScaleY="107675">
        <dgm:presLayoutVars>
          <dgm:chMax val="1"/>
          <dgm:bulletEnabled val="1"/>
        </dgm:presLayoutVars>
      </dgm:prSet>
      <dgm:spPr/>
      <dgm:t>
        <a:bodyPr/>
        <a:lstStyle/>
        <a:p>
          <a:endParaRPr lang="en-IN"/>
        </a:p>
      </dgm:t>
    </dgm:pt>
    <dgm:pt modelId="{F94A8ECF-C9E9-4FD9-93E3-EB5E3C1EC4F7}" type="pres">
      <dgm:prSet presAssocID="{4AB70F51-6669-495E-B004-1A2A28BFB87F}" presName="descendantText" presStyleLbl="alignAcc1" presStyleIdx="1" presStyleCnt="5">
        <dgm:presLayoutVars>
          <dgm:bulletEnabled val="1"/>
        </dgm:presLayoutVars>
      </dgm:prSet>
      <dgm:spPr/>
      <dgm:t>
        <a:bodyPr/>
        <a:lstStyle/>
        <a:p>
          <a:endParaRPr lang="en-IN"/>
        </a:p>
      </dgm:t>
    </dgm:pt>
    <dgm:pt modelId="{F1D5779E-FA72-4016-8088-FD0E59835D27}" type="pres">
      <dgm:prSet presAssocID="{EAE25519-4DDE-489A-BC88-C9C9D9A3C1C3}" presName="sp" presStyleCnt="0"/>
      <dgm:spPr/>
    </dgm:pt>
    <dgm:pt modelId="{FF1D3209-64DD-414D-89A4-F319EF49EC18}" type="pres">
      <dgm:prSet presAssocID="{04DFA94F-2244-4B07-8B63-1FA4F2758801}" presName="composite" presStyleCnt="0"/>
      <dgm:spPr/>
    </dgm:pt>
    <dgm:pt modelId="{3387D80D-6A01-4662-9BFA-2D0FC80FD526}" type="pres">
      <dgm:prSet presAssocID="{04DFA94F-2244-4B07-8B63-1FA4F2758801}" presName="parentText" presStyleLbl="alignNode1" presStyleIdx="2" presStyleCnt="5" custScaleX="109286" custScaleY="115248">
        <dgm:presLayoutVars>
          <dgm:chMax val="1"/>
          <dgm:bulletEnabled val="1"/>
        </dgm:presLayoutVars>
      </dgm:prSet>
      <dgm:spPr/>
      <dgm:t>
        <a:bodyPr/>
        <a:lstStyle/>
        <a:p>
          <a:endParaRPr lang="en-IN"/>
        </a:p>
      </dgm:t>
    </dgm:pt>
    <dgm:pt modelId="{81D88351-6D02-4988-9A11-ABAE8D9D6EB8}" type="pres">
      <dgm:prSet presAssocID="{04DFA94F-2244-4B07-8B63-1FA4F2758801}" presName="descendantText" presStyleLbl="alignAcc1" presStyleIdx="2" presStyleCnt="5" custLinFactNeighborX="661" custLinFactNeighborY="6198">
        <dgm:presLayoutVars>
          <dgm:bulletEnabled val="1"/>
        </dgm:presLayoutVars>
      </dgm:prSet>
      <dgm:spPr/>
      <dgm:t>
        <a:bodyPr/>
        <a:lstStyle/>
        <a:p>
          <a:endParaRPr lang="en-IN"/>
        </a:p>
      </dgm:t>
    </dgm:pt>
    <dgm:pt modelId="{CADDF801-5DD0-4A61-8B00-1CDD053C6524}" type="pres">
      <dgm:prSet presAssocID="{8ACEDB2F-EAD0-42F1-8A2E-05E6499C639B}" presName="sp" presStyleCnt="0"/>
      <dgm:spPr/>
    </dgm:pt>
    <dgm:pt modelId="{FF927C37-3B5E-4539-BB98-3196A5070C81}" type="pres">
      <dgm:prSet presAssocID="{900F49DB-DC45-4BE7-9F10-927F5F3298C6}" presName="composite" presStyleCnt="0"/>
      <dgm:spPr/>
    </dgm:pt>
    <dgm:pt modelId="{E37E1F0A-162A-46EC-8641-5E60731F5950}" type="pres">
      <dgm:prSet presAssocID="{900F49DB-DC45-4BE7-9F10-927F5F3298C6}" presName="parentText" presStyleLbl="alignNode1" presStyleIdx="3" presStyleCnt="5" custScaleX="112730" custScaleY="131206">
        <dgm:presLayoutVars>
          <dgm:chMax val="1"/>
          <dgm:bulletEnabled val="1"/>
        </dgm:presLayoutVars>
      </dgm:prSet>
      <dgm:spPr/>
      <dgm:t>
        <a:bodyPr/>
        <a:lstStyle/>
        <a:p>
          <a:endParaRPr lang="en-IN"/>
        </a:p>
      </dgm:t>
    </dgm:pt>
    <dgm:pt modelId="{55F40B40-0A79-4734-B0E9-7D7A59A97362}" type="pres">
      <dgm:prSet presAssocID="{900F49DB-DC45-4BE7-9F10-927F5F3298C6}" presName="descendantText" presStyleLbl="alignAcc1" presStyleIdx="3" presStyleCnt="5" custScaleX="97005" custScaleY="116224" custLinFactNeighborX="-433" custLinFactNeighborY="-3780">
        <dgm:presLayoutVars>
          <dgm:bulletEnabled val="1"/>
        </dgm:presLayoutVars>
      </dgm:prSet>
      <dgm:spPr/>
      <dgm:t>
        <a:bodyPr/>
        <a:lstStyle/>
        <a:p>
          <a:endParaRPr lang="en-IN"/>
        </a:p>
      </dgm:t>
    </dgm:pt>
    <dgm:pt modelId="{07C22D9E-D038-428D-832F-A75E2F3C51E4}" type="pres">
      <dgm:prSet presAssocID="{DE70D1C5-06F7-4CB0-A244-97AEFAF6901C}" presName="sp" presStyleCnt="0"/>
      <dgm:spPr/>
    </dgm:pt>
    <dgm:pt modelId="{C9B2D7EC-960B-483C-B465-78E2ADDBC857}" type="pres">
      <dgm:prSet presAssocID="{6447FF8D-4279-4CD7-8A6B-3FDF77A0F066}" presName="composite" presStyleCnt="0"/>
      <dgm:spPr/>
    </dgm:pt>
    <dgm:pt modelId="{B147DA10-30F5-44EE-8223-5911F1016739}" type="pres">
      <dgm:prSet presAssocID="{6447FF8D-4279-4CD7-8A6B-3FDF77A0F066}" presName="parentText" presStyleLbl="alignNode1" presStyleIdx="4" presStyleCnt="5" custLinFactNeighborX="6116">
        <dgm:presLayoutVars>
          <dgm:chMax val="1"/>
          <dgm:bulletEnabled val="1"/>
        </dgm:presLayoutVars>
      </dgm:prSet>
      <dgm:spPr/>
      <dgm:t>
        <a:bodyPr/>
        <a:lstStyle/>
        <a:p>
          <a:endParaRPr lang="en-IN"/>
        </a:p>
      </dgm:t>
    </dgm:pt>
    <dgm:pt modelId="{23D67E76-55AF-4BDA-8ADD-1C6B9B13C437}" type="pres">
      <dgm:prSet presAssocID="{6447FF8D-4279-4CD7-8A6B-3FDF77A0F066}" presName="descendantText" presStyleLbl="alignAcc1" presStyleIdx="4" presStyleCnt="5" custLinFactNeighborX="527" custLinFactNeighborY="7560">
        <dgm:presLayoutVars>
          <dgm:bulletEnabled val="1"/>
        </dgm:presLayoutVars>
      </dgm:prSet>
      <dgm:spPr/>
      <dgm:t>
        <a:bodyPr/>
        <a:lstStyle/>
        <a:p>
          <a:endParaRPr lang="en-IN"/>
        </a:p>
      </dgm:t>
    </dgm:pt>
  </dgm:ptLst>
  <dgm:cxnLst>
    <dgm:cxn modelId="{4C4291D0-1722-4540-B84D-870B40334B7F}" type="presOf" srcId="{0886F008-C791-4222-AFA5-3E92DCB0605C}" destId="{0C474A96-036F-401E-9E14-0128381F9DB6}" srcOrd="0" destOrd="0" presId="urn:microsoft.com/office/officeart/2005/8/layout/chevron2"/>
    <dgm:cxn modelId="{1E6AEB21-5B2F-47EB-83FA-1C7BF9C7B101}" srcId="{900F49DB-DC45-4BE7-9F10-927F5F3298C6}" destId="{7C651559-511E-4FEC-8A36-55753AF6584A}" srcOrd="0" destOrd="0" parTransId="{C2F10D5E-B6F6-43A5-A5E9-A2C111EB17C1}" sibTransId="{F3229FBD-32B9-4D3E-90BE-8E56CA9BB1FB}"/>
    <dgm:cxn modelId="{CA1CD831-B496-4377-BCF3-D388BEA4DEF2}" type="presOf" srcId="{4AB70F51-6669-495E-B004-1A2A28BFB87F}" destId="{D7A5264A-1A73-4716-A538-F5A4C58F5376}" srcOrd="0" destOrd="0" presId="urn:microsoft.com/office/officeart/2005/8/layout/chevron2"/>
    <dgm:cxn modelId="{A9FCCEA1-C88C-4416-BAC0-EE26E8BE1259}" srcId="{0886F008-C791-4222-AFA5-3E92DCB0605C}" destId="{0F67B584-5F7B-4C92-AF19-9A48653F3526}" srcOrd="0" destOrd="0" parTransId="{C7D7F319-15D9-4A80-BA66-DEE878E264D8}" sibTransId="{83A7DECF-9D62-4889-8F60-49638F0E4B05}"/>
    <dgm:cxn modelId="{ECD24B01-34C2-40E6-9E99-3CA3C63AAB24}" srcId="{12FA6CEF-1E86-481F-99FE-6BBBF20DCF3D}" destId="{4AB70F51-6669-495E-B004-1A2A28BFB87F}" srcOrd="1" destOrd="0" parTransId="{74119778-6388-450D-A79D-0B0A229F10BF}" sibTransId="{EAE25519-4DDE-489A-BC88-C9C9D9A3C1C3}"/>
    <dgm:cxn modelId="{51209CC4-B626-4C3C-8905-B06A1C4F4E95}" type="presOf" srcId="{AA49EFA7-FC4C-4D5C-92F2-BF7964D78DC6}" destId="{F94A8ECF-C9E9-4FD9-93E3-EB5E3C1EC4F7}" srcOrd="0" destOrd="0" presId="urn:microsoft.com/office/officeart/2005/8/layout/chevron2"/>
    <dgm:cxn modelId="{250CC5E1-FBA8-4CF2-87FB-AA99007E4FD3}" srcId="{04DFA94F-2244-4B07-8B63-1FA4F2758801}" destId="{35068227-7240-49F2-A92A-5CDCAC86EE9D}" srcOrd="0" destOrd="0" parTransId="{9A3F207C-CE84-4C77-9BAB-8F2B010D6965}" sibTransId="{2F937D89-66FA-40C2-826B-E178C44F5C92}"/>
    <dgm:cxn modelId="{F6FB7430-9A1C-42BF-A2D0-AC01ABC8EDB2}" srcId="{6447FF8D-4279-4CD7-8A6B-3FDF77A0F066}" destId="{0D01B838-0E46-432D-8E3B-F14F8E393F52}" srcOrd="0" destOrd="0" parTransId="{FA44EAD0-D628-4BA8-99A2-B25594806C6E}" sibTransId="{31BF6FEE-2F9B-434A-B5AD-CFAD4B720A5B}"/>
    <dgm:cxn modelId="{1D5FA4ED-BDD7-4C72-889D-F6D56AE6BF4F}" type="presOf" srcId="{900F49DB-DC45-4BE7-9F10-927F5F3298C6}" destId="{E37E1F0A-162A-46EC-8641-5E60731F5950}" srcOrd="0" destOrd="0" presId="urn:microsoft.com/office/officeart/2005/8/layout/chevron2"/>
    <dgm:cxn modelId="{2417F5E6-E8F8-4B00-B2E3-7734E0402A45}" type="presOf" srcId="{35068227-7240-49F2-A92A-5CDCAC86EE9D}" destId="{81D88351-6D02-4988-9A11-ABAE8D9D6EB8}" srcOrd="0" destOrd="0" presId="urn:microsoft.com/office/officeart/2005/8/layout/chevron2"/>
    <dgm:cxn modelId="{A1A372C1-25B4-4A87-BC59-3C14DB1181F6}" type="presOf" srcId="{6447FF8D-4279-4CD7-8A6B-3FDF77A0F066}" destId="{B147DA10-30F5-44EE-8223-5911F1016739}" srcOrd="0" destOrd="0" presId="urn:microsoft.com/office/officeart/2005/8/layout/chevron2"/>
    <dgm:cxn modelId="{0AFE92C6-1F39-40D4-BF7F-BAEC16D1552E}" srcId="{4AB70F51-6669-495E-B004-1A2A28BFB87F}" destId="{AA49EFA7-FC4C-4D5C-92F2-BF7964D78DC6}" srcOrd="0" destOrd="0" parTransId="{D07DA226-4A9E-4773-AE87-C1D277EED9C4}" sibTransId="{DAEB1E7A-4A70-41C0-8C50-931D980406C4}"/>
    <dgm:cxn modelId="{1590FB4C-6EDF-42FA-99C0-4D1284C50DD9}" srcId="{12FA6CEF-1E86-481F-99FE-6BBBF20DCF3D}" destId="{0886F008-C791-4222-AFA5-3E92DCB0605C}" srcOrd="0" destOrd="0" parTransId="{4421100B-D087-4F74-97BB-2B9AB11D2728}" sibTransId="{35B92B91-9050-418C-841A-D666E63FA05D}"/>
    <dgm:cxn modelId="{5FEFCDC7-6930-414B-88A7-1CD8DD9F4375}" type="presOf" srcId="{04DFA94F-2244-4B07-8B63-1FA4F2758801}" destId="{3387D80D-6A01-4662-9BFA-2D0FC80FD526}" srcOrd="0" destOrd="0" presId="urn:microsoft.com/office/officeart/2005/8/layout/chevron2"/>
    <dgm:cxn modelId="{E71CE142-55DA-48A5-AB2E-EA0FB8ECD290}" type="presOf" srcId="{0F67B584-5F7B-4C92-AF19-9A48653F3526}" destId="{85AF7208-5591-4189-AAC2-39A4A63B644B}" srcOrd="0" destOrd="0" presId="urn:microsoft.com/office/officeart/2005/8/layout/chevron2"/>
    <dgm:cxn modelId="{6DCE9981-EFD0-402D-A2C3-6486FD1BDBF0}" type="presOf" srcId="{12FA6CEF-1E86-481F-99FE-6BBBF20DCF3D}" destId="{F0427227-2ABC-4D53-81B8-A2F980F48AEF}" srcOrd="0" destOrd="0" presId="urn:microsoft.com/office/officeart/2005/8/layout/chevron2"/>
    <dgm:cxn modelId="{A10C4524-A06F-4710-8E4C-F7601ADFD222}" type="presOf" srcId="{0D01B838-0E46-432D-8E3B-F14F8E393F52}" destId="{23D67E76-55AF-4BDA-8ADD-1C6B9B13C437}" srcOrd="0" destOrd="0" presId="urn:microsoft.com/office/officeart/2005/8/layout/chevron2"/>
    <dgm:cxn modelId="{ACDC6F15-8580-4310-ABDC-70E8BC59CE95}" srcId="{12FA6CEF-1E86-481F-99FE-6BBBF20DCF3D}" destId="{900F49DB-DC45-4BE7-9F10-927F5F3298C6}" srcOrd="3" destOrd="0" parTransId="{BFF2B464-9873-47F3-8F38-CE1F5F92E635}" sibTransId="{DE70D1C5-06F7-4CB0-A244-97AEFAF6901C}"/>
    <dgm:cxn modelId="{C2A3EEA4-24EE-4B2A-9A02-51B9B1D45101}" srcId="{12FA6CEF-1E86-481F-99FE-6BBBF20DCF3D}" destId="{04DFA94F-2244-4B07-8B63-1FA4F2758801}" srcOrd="2" destOrd="0" parTransId="{344D24A6-ABA5-4CE3-81EF-90DC1B737057}" sibTransId="{8ACEDB2F-EAD0-42F1-8A2E-05E6499C639B}"/>
    <dgm:cxn modelId="{6FFA19C0-660A-490D-BFA3-F16BC0046E48}" srcId="{12FA6CEF-1E86-481F-99FE-6BBBF20DCF3D}" destId="{6447FF8D-4279-4CD7-8A6B-3FDF77A0F066}" srcOrd="4" destOrd="0" parTransId="{5FF66105-2BEF-4D9A-8FFC-401CD14C63F6}" sibTransId="{95578EAE-6D3F-4BB7-8134-737E2B977E03}"/>
    <dgm:cxn modelId="{184311D7-3BED-4B7E-BDB7-DD95B610764E}" type="presOf" srcId="{7C651559-511E-4FEC-8A36-55753AF6584A}" destId="{55F40B40-0A79-4734-B0E9-7D7A59A97362}" srcOrd="0" destOrd="0" presId="urn:microsoft.com/office/officeart/2005/8/layout/chevron2"/>
    <dgm:cxn modelId="{BF615C93-63D8-4DA5-B234-E468D2788D18}" type="presParOf" srcId="{F0427227-2ABC-4D53-81B8-A2F980F48AEF}" destId="{C1C56A22-BE6E-4726-A068-9577F3EB2C70}" srcOrd="0" destOrd="0" presId="urn:microsoft.com/office/officeart/2005/8/layout/chevron2"/>
    <dgm:cxn modelId="{FCDEFF13-E0F8-4593-B52F-F966F49979D5}" type="presParOf" srcId="{C1C56A22-BE6E-4726-A068-9577F3EB2C70}" destId="{0C474A96-036F-401E-9E14-0128381F9DB6}" srcOrd="0" destOrd="0" presId="urn:microsoft.com/office/officeart/2005/8/layout/chevron2"/>
    <dgm:cxn modelId="{B4AAAB32-8D05-404B-915C-D82AFD85306D}" type="presParOf" srcId="{C1C56A22-BE6E-4726-A068-9577F3EB2C70}" destId="{85AF7208-5591-4189-AAC2-39A4A63B644B}" srcOrd="1" destOrd="0" presId="urn:microsoft.com/office/officeart/2005/8/layout/chevron2"/>
    <dgm:cxn modelId="{2741E63C-B5D9-407B-8D38-27D392AA8254}" type="presParOf" srcId="{F0427227-2ABC-4D53-81B8-A2F980F48AEF}" destId="{09596B7E-BB80-48D7-81BE-0E00E0A0D22D}" srcOrd="1" destOrd="0" presId="urn:microsoft.com/office/officeart/2005/8/layout/chevron2"/>
    <dgm:cxn modelId="{C8D3C03B-9193-4F37-90D1-973ECDB53CB8}" type="presParOf" srcId="{F0427227-2ABC-4D53-81B8-A2F980F48AEF}" destId="{A8B6016A-6122-4C62-A79C-DB61C185FA52}" srcOrd="2" destOrd="0" presId="urn:microsoft.com/office/officeart/2005/8/layout/chevron2"/>
    <dgm:cxn modelId="{6A41F135-4DC6-4974-BC2A-D0EF180BECE4}" type="presParOf" srcId="{A8B6016A-6122-4C62-A79C-DB61C185FA52}" destId="{D7A5264A-1A73-4716-A538-F5A4C58F5376}" srcOrd="0" destOrd="0" presId="urn:microsoft.com/office/officeart/2005/8/layout/chevron2"/>
    <dgm:cxn modelId="{9C5D6C44-651F-4EE9-898A-8765DCEE9C32}" type="presParOf" srcId="{A8B6016A-6122-4C62-A79C-DB61C185FA52}" destId="{F94A8ECF-C9E9-4FD9-93E3-EB5E3C1EC4F7}" srcOrd="1" destOrd="0" presId="urn:microsoft.com/office/officeart/2005/8/layout/chevron2"/>
    <dgm:cxn modelId="{D0C019D7-3184-4FBC-B11F-5CF9C2AE54F2}" type="presParOf" srcId="{F0427227-2ABC-4D53-81B8-A2F980F48AEF}" destId="{F1D5779E-FA72-4016-8088-FD0E59835D27}" srcOrd="3" destOrd="0" presId="urn:microsoft.com/office/officeart/2005/8/layout/chevron2"/>
    <dgm:cxn modelId="{AC562DCD-07C4-4192-A313-16EC3FF0525D}" type="presParOf" srcId="{F0427227-2ABC-4D53-81B8-A2F980F48AEF}" destId="{FF1D3209-64DD-414D-89A4-F319EF49EC18}" srcOrd="4" destOrd="0" presId="urn:microsoft.com/office/officeart/2005/8/layout/chevron2"/>
    <dgm:cxn modelId="{215455BE-2F24-4081-AD97-770CDF054E0A}" type="presParOf" srcId="{FF1D3209-64DD-414D-89A4-F319EF49EC18}" destId="{3387D80D-6A01-4662-9BFA-2D0FC80FD526}" srcOrd="0" destOrd="0" presId="urn:microsoft.com/office/officeart/2005/8/layout/chevron2"/>
    <dgm:cxn modelId="{31296319-D751-4974-8BE5-361E79035E8B}" type="presParOf" srcId="{FF1D3209-64DD-414D-89A4-F319EF49EC18}" destId="{81D88351-6D02-4988-9A11-ABAE8D9D6EB8}" srcOrd="1" destOrd="0" presId="urn:microsoft.com/office/officeart/2005/8/layout/chevron2"/>
    <dgm:cxn modelId="{8A4BFD14-FB54-45B6-BEB5-7E5246AB60F3}" type="presParOf" srcId="{F0427227-2ABC-4D53-81B8-A2F980F48AEF}" destId="{CADDF801-5DD0-4A61-8B00-1CDD053C6524}" srcOrd="5" destOrd="0" presId="urn:microsoft.com/office/officeart/2005/8/layout/chevron2"/>
    <dgm:cxn modelId="{B170F06C-C475-4982-B796-6AF2FAB5386E}" type="presParOf" srcId="{F0427227-2ABC-4D53-81B8-A2F980F48AEF}" destId="{FF927C37-3B5E-4539-BB98-3196A5070C81}" srcOrd="6" destOrd="0" presId="urn:microsoft.com/office/officeart/2005/8/layout/chevron2"/>
    <dgm:cxn modelId="{5D8F1C3A-36F5-48A1-BC8B-6BE8C581A1A5}" type="presParOf" srcId="{FF927C37-3B5E-4539-BB98-3196A5070C81}" destId="{E37E1F0A-162A-46EC-8641-5E60731F5950}" srcOrd="0" destOrd="0" presId="urn:microsoft.com/office/officeart/2005/8/layout/chevron2"/>
    <dgm:cxn modelId="{FAB2DB3B-2896-42D9-93F1-42E47DAEC240}" type="presParOf" srcId="{FF927C37-3B5E-4539-BB98-3196A5070C81}" destId="{55F40B40-0A79-4734-B0E9-7D7A59A97362}" srcOrd="1" destOrd="0" presId="urn:microsoft.com/office/officeart/2005/8/layout/chevron2"/>
    <dgm:cxn modelId="{D27E7823-C13F-47E0-909D-AFE5B39A2ADB}" type="presParOf" srcId="{F0427227-2ABC-4D53-81B8-A2F980F48AEF}" destId="{07C22D9E-D038-428D-832F-A75E2F3C51E4}" srcOrd="7" destOrd="0" presId="urn:microsoft.com/office/officeart/2005/8/layout/chevron2"/>
    <dgm:cxn modelId="{3E1A3BC0-45B3-46DF-B03C-CCA68A64CCAE}" type="presParOf" srcId="{F0427227-2ABC-4D53-81B8-A2F980F48AEF}" destId="{C9B2D7EC-960B-483C-B465-78E2ADDBC857}" srcOrd="8" destOrd="0" presId="urn:microsoft.com/office/officeart/2005/8/layout/chevron2"/>
    <dgm:cxn modelId="{A08C4727-3A85-4289-9E3F-3261BD16A7EB}" type="presParOf" srcId="{C9B2D7EC-960B-483C-B465-78E2ADDBC857}" destId="{B147DA10-30F5-44EE-8223-5911F1016739}" srcOrd="0" destOrd="0" presId="urn:microsoft.com/office/officeart/2005/8/layout/chevron2"/>
    <dgm:cxn modelId="{13CF540A-BBE9-40AE-9B43-58076309A09C}" type="presParOf" srcId="{C9B2D7EC-960B-483C-B465-78E2ADDBC857}" destId="{23D67E76-55AF-4BDA-8ADD-1C6B9B13C43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C8C33-6D5A-4907-A034-ADFCB01C809B}">
      <dsp:nvSpPr>
        <dsp:cNvPr id="0" name=""/>
        <dsp:cNvSpPr/>
      </dsp:nvSpPr>
      <dsp:spPr>
        <a:xfrm rot="10800000">
          <a:off x="1350991" y="641"/>
          <a:ext cx="4703375" cy="665228"/>
        </a:xfrm>
        <a:prstGeom prst="homePlat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3347" tIns="60960" rIns="113792" bIns="60960" numCol="1" spcCol="1270" anchor="ctr" anchorCtr="0">
          <a:noAutofit/>
        </a:bodyPr>
        <a:lstStyle/>
        <a:p>
          <a:pPr lvl="0" algn="ctr" defTabSz="711200">
            <a:lnSpc>
              <a:spcPct val="90000"/>
            </a:lnSpc>
            <a:spcBef>
              <a:spcPct val="0"/>
            </a:spcBef>
            <a:spcAft>
              <a:spcPct val="35000"/>
            </a:spcAft>
          </a:pPr>
          <a:endParaRPr lang="en-US" sz="1600" kern="1200" dirty="0">
            <a:latin typeface="Comic Sans MS" panose="030F0702030302020204" pitchFamily="66" charset="0"/>
          </a:endParaRPr>
        </a:p>
      </dsp:txBody>
      <dsp:txXfrm rot="10800000">
        <a:off x="1517298" y="641"/>
        <a:ext cx="4537068" cy="665228"/>
      </dsp:txXfrm>
    </dsp:sp>
    <dsp:sp modelId="{423B2F5E-B8FD-40A2-A52E-FCCEC873BC17}">
      <dsp:nvSpPr>
        <dsp:cNvPr id="0" name=""/>
        <dsp:cNvSpPr/>
      </dsp:nvSpPr>
      <dsp:spPr>
        <a:xfrm>
          <a:off x="1018377" y="641"/>
          <a:ext cx="665228" cy="665228"/>
        </a:xfrm>
        <a:prstGeom prst="ellipse">
          <a:avLst/>
        </a:prstGeom>
        <a:solidFill>
          <a:schemeClr val="accent5">
            <a:lumMod val="7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834CA832-ED2D-4691-883E-481702BB2907}">
      <dsp:nvSpPr>
        <dsp:cNvPr id="0" name=""/>
        <dsp:cNvSpPr/>
      </dsp:nvSpPr>
      <dsp:spPr>
        <a:xfrm rot="10800000">
          <a:off x="1350991" y="864444"/>
          <a:ext cx="4703375" cy="665228"/>
        </a:xfrm>
        <a:prstGeom prst="homePlat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3347" tIns="60960" rIns="113792" bIns="60960" numCol="1" spcCol="1270" anchor="ctr" anchorCtr="0">
          <a:noAutofit/>
        </a:bodyPr>
        <a:lstStyle/>
        <a:p>
          <a:pPr lvl="0" algn="ctr" defTabSz="711200">
            <a:lnSpc>
              <a:spcPct val="90000"/>
            </a:lnSpc>
            <a:spcBef>
              <a:spcPct val="0"/>
            </a:spcBef>
            <a:spcAft>
              <a:spcPct val="35000"/>
            </a:spcAft>
          </a:pPr>
          <a:endParaRPr lang="en-US" sz="1600" kern="1200" dirty="0" smtClean="0">
            <a:latin typeface="Comic Sans MS" panose="030F0702030302020204" pitchFamily="66" charset="0"/>
            <a:cs typeface="Times New Roman" panose="02020603050405020304" pitchFamily="18" charset="0"/>
          </a:endParaRPr>
        </a:p>
      </dsp:txBody>
      <dsp:txXfrm rot="10800000">
        <a:off x="1517298" y="864444"/>
        <a:ext cx="4537068" cy="665228"/>
      </dsp:txXfrm>
    </dsp:sp>
    <dsp:sp modelId="{A44FB038-1352-4215-B548-B4C3DA5002C1}">
      <dsp:nvSpPr>
        <dsp:cNvPr id="0" name=""/>
        <dsp:cNvSpPr/>
      </dsp:nvSpPr>
      <dsp:spPr>
        <a:xfrm>
          <a:off x="1035148" y="864444"/>
          <a:ext cx="665228" cy="665228"/>
        </a:xfrm>
        <a:prstGeom prst="ellipse">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A1F28F64-3BB8-46D5-B86D-22CDC2DC9A3B}">
      <dsp:nvSpPr>
        <dsp:cNvPr id="0" name=""/>
        <dsp:cNvSpPr/>
      </dsp:nvSpPr>
      <dsp:spPr>
        <a:xfrm rot="10800000">
          <a:off x="1350991" y="1728248"/>
          <a:ext cx="4703375" cy="665228"/>
        </a:xfrm>
        <a:prstGeom prst="homePlat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3347" tIns="60960" rIns="113792" bIns="60960" numCol="1" spcCol="1270" anchor="ctr" anchorCtr="0">
          <a:noAutofit/>
        </a:bodyPr>
        <a:lstStyle/>
        <a:p>
          <a:pPr lvl="0" algn="ctr" defTabSz="711200">
            <a:lnSpc>
              <a:spcPct val="90000"/>
            </a:lnSpc>
            <a:spcBef>
              <a:spcPct val="0"/>
            </a:spcBef>
            <a:spcAft>
              <a:spcPct val="35000"/>
            </a:spcAft>
          </a:pPr>
          <a:r>
            <a:rPr lang="en-US" sz="1600" kern="1200" dirty="0" smtClean="0">
              <a:latin typeface="Comic Sans MS" panose="030F0702030302020204" pitchFamily="66" charset="0"/>
              <a:cs typeface="Times New Roman" panose="02020603050405020304" pitchFamily="18" charset="0"/>
            </a:rPr>
            <a:t>Preserve genetic diversity within species</a:t>
          </a:r>
        </a:p>
      </dsp:txBody>
      <dsp:txXfrm rot="10800000">
        <a:off x="1517298" y="1728248"/>
        <a:ext cx="4537068" cy="665228"/>
      </dsp:txXfrm>
    </dsp:sp>
    <dsp:sp modelId="{04723FD3-1C12-4D7B-808C-3F3ED48EBE78}">
      <dsp:nvSpPr>
        <dsp:cNvPr id="0" name=""/>
        <dsp:cNvSpPr/>
      </dsp:nvSpPr>
      <dsp:spPr>
        <a:xfrm>
          <a:off x="1018377" y="1728248"/>
          <a:ext cx="665228" cy="665228"/>
        </a:xfrm>
        <a:prstGeom prst="ellipse">
          <a:avLst/>
        </a:prstGeom>
        <a:solidFill>
          <a:schemeClr val="accent6">
            <a:lumMod val="7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8303D993-7FBF-4EFB-9818-5F0BF7CE491A}">
      <dsp:nvSpPr>
        <dsp:cNvPr id="0" name=""/>
        <dsp:cNvSpPr/>
      </dsp:nvSpPr>
      <dsp:spPr>
        <a:xfrm rot="10800000">
          <a:off x="1350991" y="2592052"/>
          <a:ext cx="4703375" cy="665228"/>
        </a:xfrm>
        <a:prstGeom prst="homePlat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3347" tIns="60960" rIns="113792" bIns="60960" numCol="1" spcCol="1270" anchor="ctr" anchorCtr="0">
          <a:noAutofit/>
        </a:bodyPr>
        <a:lstStyle/>
        <a:p>
          <a:pPr lvl="0" algn="ctr" defTabSz="711200">
            <a:lnSpc>
              <a:spcPct val="90000"/>
            </a:lnSpc>
            <a:spcBef>
              <a:spcPct val="0"/>
            </a:spcBef>
            <a:spcAft>
              <a:spcPct val="35000"/>
            </a:spcAft>
          </a:pPr>
          <a:r>
            <a:rPr lang="en-US" sz="1600" kern="1200" dirty="0" smtClean="0">
              <a:latin typeface="Comic Sans MS" panose="030F0702030302020204" pitchFamily="66" charset="0"/>
              <a:cs typeface="Times New Roman" panose="02020603050405020304" pitchFamily="18" charset="0"/>
            </a:rPr>
            <a:t>Understand and mitigate human impacts on ecosystems</a:t>
          </a:r>
          <a:endParaRPr lang="en-IN" sz="1600" kern="1200" dirty="0"/>
        </a:p>
      </dsp:txBody>
      <dsp:txXfrm rot="10800000">
        <a:off x="1517298" y="2592052"/>
        <a:ext cx="4537068" cy="665228"/>
      </dsp:txXfrm>
    </dsp:sp>
    <dsp:sp modelId="{B8C0F2C6-8F7B-4E59-AABE-35528A011F9A}">
      <dsp:nvSpPr>
        <dsp:cNvPr id="0" name=""/>
        <dsp:cNvSpPr/>
      </dsp:nvSpPr>
      <dsp:spPr>
        <a:xfrm>
          <a:off x="1018377" y="2592052"/>
          <a:ext cx="665228" cy="665228"/>
        </a:xfrm>
        <a:prstGeom prst="ellipse">
          <a:avLst/>
        </a:prstGeom>
        <a:solidFill>
          <a:schemeClr val="bg2">
            <a:lumMod val="7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EA218E4E-AF46-4E79-BA9C-EC8296843213}">
      <dsp:nvSpPr>
        <dsp:cNvPr id="0" name=""/>
        <dsp:cNvSpPr/>
      </dsp:nvSpPr>
      <dsp:spPr>
        <a:xfrm rot="10800000">
          <a:off x="1350991" y="3455856"/>
          <a:ext cx="4703375" cy="665228"/>
        </a:xfrm>
        <a:prstGeom prst="homePlate">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3347" tIns="60960" rIns="113792" bIns="60960" numCol="1" spcCol="1270" anchor="ctr" anchorCtr="0">
          <a:noAutofit/>
        </a:bodyPr>
        <a:lstStyle/>
        <a:p>
          <a:pPr lvl="0" algn="ctr" defTabSz="711200">
            <a:lnSpc>
              <a:spcPct val="90000"/>
            </a:lnSpc>
            <a:spcBef>
              <a:spcPct val="0"/>
            </a:spcBef>
            <a:spcAft>
              <a:spcPct val="35000"/>
            </a:spcAft>
          </a:pPr>
          <a:endParaRPr lang="en-US" sz="1600" kern="1200" dirty="0" smtClean="0">
            <a:solidFill>
              <a:schemeClr val="tx1"/>
            </a:solidFill>
            <a:latin typeface="Comic Sans MS" panose="030F0702030302020204" pitchFamily="66" charset="0"/>
            <a:cs typeface="Times New Roman" panose="02020603050405020304" pitchFamily="18" charset="0"/>
          </a:endParaRPr>
        </a:p>
      </dsp:txBody>
      <dsp:txXfrm rot="10800000">
        <a:off x="1517298" y="3455856"/>
        <a:ext cx="4537068" cy="665228"/>
      </dsp:txXfrm>
    </dsp:sp>
    <dsp:sp modelId="{2BD2D24D-AD53-4CDD-9AA6-2907A5F5D9CF}">
      <dsp:nvSpPr>
        <dsp:cNvPr id="0" name=""/>
        <dsp:cNvSpPr/>
      </dsp:nvSpPr>
      <dsp:spPr>
        <a:xfrm>
          <a:off x="1018377" y="3455856"/>
          <a:ext cx="665228" cy="665228"/>
        </a:xfrm>
        <a:prstGeom prst="ellipse">
          <a:avLst/>
        </a:prstGeom>
        <a:solidFill>
          <a:schemeClr val="accent4">
            <a:lumMod val="7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EB4D8-1110-45C3-9221-61D74B79761C}">
      <dsp:nvSpPr>
        <dsp:cNvPr id="0" name=""/>
        <dsp:cNvSpPr/>
      </dsp:nvSpPr>
      <dsp:spPr>
        <a:xfrm>
          <a:off x="0" y="250756"/>
          <a:ext cx="7550728" cy="78828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latin typeface="Comic Sans MS" panose="030F0702030302020204" pitchFamily="66" charset="0"/>
              <a:ea typeface="Unbounded" pitchFamily="34" charset="-122"/>
              <a:cs typeface="Times New Roman" panose="02020603050405020304" pitchFamily="18" charset="0"/>
            </a:rPr>
            <a:t>Ecosystem Stability </a:t>
          </a:r>
          <a:r>
            <a:rPr lang="en-US" sz="1300" kern="1200" dirty="0" smtClean="0">
              <a:latin typeface="Times New Roman" panose="02020603050405020304" pitchFamily="18" charset="0"/>
              <a:ea typeface="Unbounded" pitchFamily="34" charset="-122"/>
              <a:cs typeface="Times New Roman" panose="02020603050405020304" pitchFamily="18" charset="0"/>
            </a:rPr>
            <a:t>: </a:t>
          </a:r>
          <a:r>
            <a:rPr lang="en-US" sz="1300" kern="1200" dirty="0" smtClean="0">
              <a:latin typeface="Times New Roman" panose="02020603050405020304" pitchFamily="18" charset="0"/>
              <a:ea typeface="Cabin" pitchFamily="34" charset="-122"/>
              <a:cs typeface="Times New Roman" panose="02020603050405020304" pitchFamily="18" charset="0"/>
            </a:rPr>
            <a:t>Biodiversity is essential for the stability and resilience of ecosystems. Diverse communities of organisms, like those found in rainforests or coral reefs, are better able to withstand disturbances and adapt to changing conditions</a:t>
          </a:r>
          <a:r>
            <a:rPr lang="en-US" sz="800" kern="1200" dirty="0" smtClean="0">
              <a:latin typeface="Times New Roman" panose="02020603050405020304" pitchFamily="18" charset="0"/>
              <a:ea typeface="Cabin" pitchFamily="34" charset="-122"/>
              <a:cs typeface="Times New Roman" panose="02020603050405020304" pitchFamily="18" charset="0"/>
            </a:rPr>
            <a:t>. </a:t>
          </a:r>
          <a:endParaRPr lang="en-IN" sz="800" kern="1200" dirty="0"/>
        </a:p>
      </dsp:txBody>
      <dsp:txXfrm>
        <a:off x="38481" y="289237"/>
        <a:ext cx="7473766" cy="711325"/>
      </dsp:txXfrm>
    </dsp:sp>
    <dsp:sp modelId="{ED802DCD-1987-4F2D-BCE1-E2E076D8787F}">
      <dsp:nvSpPr>
        <dsp:cNvPr id="0" name=""/>
        <dsp:cNvSpPr/>
      </dsp:nvSpPr>
      <dsp:spPr>
        <a:xfrm>
          <a:off x="0" y="1093761"/>
          <a:ext cx="7550728" cy="788287"/>
        </a:xfrm>
        <a:prstGeom prst="roundRect">
          <a:avLst/>
        </a:prstGeom>
        <a:solidFill>
          <a:schemeClr val="accent3">
            <a:hueOff val="-3327773"/>
            <a:satOff val="28205"/>
            <a:lumOff val="281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latin typeface="Comic Sans MS" panose="030F0702030302020204" pitchFamily="66" charset="0"/>
              <a:ea typeface="Unbounded" pitchFamily="34" charset="-122"/>
              <a:cs typeface="Times New Roman" panose="02020603050405020304" pitchFamily="18" charset="0"/>
            </a:rPr>
            <a:t>Ecosystem Services </a:t>
          </a:r>
          <a:r>
            <a:rPr lang="en-US" sz="1400" kern="1200" dirty="0" smtClean="0">
              <a:latin typeface="Times New Roman" panose="02020603050405020304" pitchFamily="18" charset="0"/>
              <a:ea typeface="Unbounded" pitchFamily="34" charset="-122"/>
              <a:cs typeface="Times New Roman" panose="02020603050405020304" pitchFamily="18" charset="0"/>
            </a:rPr>
            <a:t>: </a:t>
          </a:r>
          <a:r>
            <a:rPr lang="en-US" sz="1400" kern="1200" dirty="0" smtClean="0">
              <a:latin typeface="Times New Roman" panose="02020603050405020304" pitchFamily="18" charset="0"/>
              <a:ea typeface="Cabin" pitchFamily="34" charset="-122"/>
              <a:cs typeface="Times New Roman" panose="02020603050405020304" pitchFamily="18" charset="0"/>
            </a:rPr>
            <a:t>These services include pollination, water purification, climate regulation, and nutrient cycling. The loss of biodiversity can disrupt these critical services, leading to negative consequences for human societies.</a:t>
          </a:r>
          <a:endParaRPr lang="en-IN" sz="1400" kern="1200" dirty="0"/>
        </a:p>
      </dsp:txBody>
      <dsp:txXfrm>
        <a:off x="38481" y="1132242"/>
        <a:ext cx="7473766" cy="711325"/>
      </dsp:txXfrm>
    </dsp:sp>
    <dsp:sp modelId="{B89BA34C-6223-46B9-8D14-4CDA814F2726}">
      <dsp:nvSpPr>
        <dsp:cNvPr id="0" name=""/>
        <dsp:cNvSpPr/>
      </dsp:nvSpPr>
      <dsp:spPr>
        <a:xfrm>
          <a:off x="0" y="1922369"/>
          <a:ext cx="7550728" cy="788287"/>
        </a:xfrm>
        <a:prstGeom prst="roundRect">
          <a:avLst/>
        </a:prstGeom>
        <a:solidFill>
          <a:schemeClr val="accent5"/>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latin typeface="Comic Sans MS" panose="030F0702030302020204" pitchFamily="66" charset="0"/>
              <a:ea typeface="Unbounded" pitchFamily="34" charset="-122"/>
              <a:cs typeface="Times New Roman" panose="02020603050405020304" pitchFamily="18" charset="0"/>
            </a:rPr>
            <a:t>Economic Benefits </a:t>
          </a:r>
          <a:r>
            <a:rPr lang="en-US" sz="1400" kern="1200" dirty="0" smtClean="0">
              <a:latin typeface="Times New Roman" panose="02020603050405020304" pitchFamily="18" charset="0"/>
              <a:ea typeface="Unbounded" pitchFamily="34" charset="-122"/>
              <a:cs typeface="Times New Roman" panose="02020603050405020304" pitchFamily="18" charset="0"/>
            </a:rPr>
            <a:t>: </a:t>
          </a:r>
          <a:r>
            <a:rPr lang="en-US" sz="1400" kern="1200" dirty="0" smtClean="0">
              <a:latin typeface="Times New Roman" panose="02020603050405020304" pitchFamily="18" charset="0"/>
              <a:ea typeface="Cabin" pitchFamily="34" charset="-122"/>
              <a:cs typeface="Times New Roman" panose="02020603050405020304" pitchFamily="18" charset="0"/>
            </a:rPr>
            <a:t>Many industries rely on natural resources, such as pharmaceuticals, agriculture, and tourism. The protection of biodiversity ensures the long-term sustainability of these industries and contributes to economic prosperity.</a:t>
          </a:r>
          <a:endParaRPr lang="en-IN" sz="1400" kern="1200" dirty="0"/>
        </a:p>
      </dsp:txBody>
      <dsp:txXfrm>
        <a:off x="38481" y="1960850"/>
        <a:ext cx="7473766" cy="711325"/>
      </dsp:txXfrm>
    </dsp:sp>
    <dsp:sp modelId="{E63D64DA-0C6A-49AF-B6CA-57A9BA3E7A85}">
      <dsp:nvSpPr>
        <dsp:cNvPr id="0" name=""/>
        <dsp:cNvSpPr/>
      </dsp:nvSpPr>
      <dsp:spPr>
        <a:xfrm>
          <a:off x="0" y="2750976"/>
          <a:ext cx="7550728" cy="788287"/>
        </a:xfrm>
        <a:prstGeom prst="roundRect">
          <a:avLst/>
        </a:prstGeom>
        <a:solidFill>
          <a:schemeClr val="accent3">
            <a:hueOff val="-9983318"/>
            <a:satOff val="84615"/>
            <a:lumOff val="843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latin typeface="Comic Sans MS" panose="030F0702030302020204" pitchFamily="66" charset="0"/>
              <a:ea typeface="Unbounded" pitchFamily="34" charset="-122"/>
              <a:cs typeface="Times New Roman" panose="02020603050405020304" pitchFamily="18" charset="0"/>
            </a:rPr>
            <a:t>Ethical Responsibility </a:t>
          </a:r>
          <a:r>
            <a:rPr lang="en-US" sz="1400" kern="1200" dirty="0" smtClean="0">
              <a:latin typeface="Times New Roman" panose="02020603050405020304" pitchFamily="18" charset="0"/>
              <a:ea typeface="Unbounded" pitchFamily="34" charset="-122"/>
              <a:cs typeface="Times New Roman" panose="02020603050405020304" pitchFamily="18" charset="0"/>
            </a:rPr>
            <a:t>: </a:t>
          </a:r>
          <a:r>
            <a:rPr lang="en-US" sz="1400" kern="1200" dirty="0" smtClean="0">
              <a:latin typeface="Times New Roman" panose="02020603050405020304" pitchFamily="18" charset="0"/>
              <a:ea typeface="Cabin" pitchFamily="34" charset="-122"/>
              <a:cs typeface="Times New Roman" panose="02020603050405020304" pitchFamily="18" charset="0"/>
            </a:rPr>
            <a:t>Conserving biodiversity is not only a scientific imperative but also an ethical responsibility. Many people believe that we have a moral obligation to protect the natural world and its inhabitants, particularly given the significant role biodiversity plays in sustaining life on Earth.</a:t>
          </a:r>
          <a:endParaRPr lang="en-IN" sz="1400" kern="1200" dirty="0"/>
        </a:p>
      </dsp:txBody>
      <dsp:txXfrm>
        <a:off x="38481" y="2789457"/>
        <a:ext cx="7473766" cy="711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58EAB-23F5-43A4-BD88-EDE1F45C5820}">
      <dsp:nvSpPr>
        <dsp:cNvPr id="0" name=""/>
        <dsp:cNvSpPr/>
      </dsp:nvSpPr>
      <dsp:spPr>
        <a:xfrm>
          <a:off x="789265" y="1752504"/>
          <a:ext cx="7086594" cy="1012057"/>
        </a:xfrm>
        <a:prstGeom prst="notchedRightArrow">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C57A7DB-9F1F-491B-8D2D-7255F9AEE267}">
      <dsp:nvSpPr>
        <dsp:cNvPr id="0" name=""/>
        <dsp:cNvSpPr/>
      </dsp:nvSpPr>
      <dsp:spPr>
        <a:xfrm>
          <a:off x="265533" y="0"/>
          <a:ext cx="1763835" cy="1806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n-US" sz="1200" kern="1200" dirty="0" smtClean="0">
              <a:solidFill>
                <a:schemeClr val="accent4"/>
              </a:solidFill>
              <a:latin typeface="Comic Sans MS" panose="030F0702030302020204" pitchFamily="66" charset="0"/>
              <a:ea typeface="Gelasio" pitchFamily="34" charset="-122"/>
              <a:cs typeface="Times New Roman" panose="02020603050405020304" pitchFamily="18" charset="0"/>
            </a:rPr>
            <a:t>Climate Change </a:t>
          </a:r>
          <a:r>
            <a:rPr lang="en-US" sz="1200" kern="1200" dirty="0" smtClean="0">
              <a:latin typeface="Times New Roman" panose="02020603050405020304" pitchFamily="18" charset="0"/>
              <a:ea typeface="Gelasio" pitchFamily="34" charset="-122"/>
              <a:cs typeface="Times New Roman" panose="02020603050405020304" pitchFamily="18" charset="0"/>
            </a:rPr>
            <a:t>: Climate change is altering global temperatures, precipitation patterns, and ocean currents, leading to shifts in species distributions, changes in phenology, and increased stress on ecosystems</a:t>
          </a:r>
          <a:r>
            <a:rPr lang="en-US" sz="800" kern="1200" dirty="0" smtClean="0">
              <a:latin typeface="Times New Roman" panose="02020603050405020304" pitchFamily="18" charset="0"/>
              <a:ea typeface="Gelasio" pitchFamily="34" charset="-122"/>
              <a:cs typeface="Times New Roman" panose="02020603050405020304" pitchFamily="18" charset="0"/>
            </a:rPr>
            <a:t>. </a:t>
          </a:r>
        </a:p>
      </dsp:txBody>
      <dsp:txXfrm>
        <a:off x="265533" y="0"/>
        <a:ext cx="1763835" cy="1806826"/>
      </dsp:txXfrm>
    </dsp:sp>
    <dsp:sp modelId="{48FE63C6-D2AC-4C59-9C01-A8DE8719FC79}">
      <dsp:nvSpPr>
        <dsp:cNvPr id="0" name=""/>
        <dsp:cNvSpPr/>
      </dsp:nvSpPr>
      <dsp:spPr>
        <a:xfrm>
          <a:off x="921597" y="2032680"/>
          <a:ext cx="451706" cy="451706"/>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4D8486A-ED22-400C-9617-4979A1F9C514}">
      <dsp:nvSpPr>
        <dsp:cNvPr id="0" name=""/>
        <dsp:cNvSpPr/>
      </dsp:nvSpPr>
      <dsp:spPr>
        <a:xfrm>
          <a:off x="1845260" y="2620187"/>
          <a:ext cx="1763835" cy="1806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n-US" sz="1200" kern="1200" dirty="0" smtClean="0">
              <a:solidFill>
                <a:schemeClr val="accent6">
                  <a:lumMod val="50000"/>
                </a:schemeClr>
              </a:solidFill>
              <a:latin typeface="Comic Sans MS" panose="030F0702030302020204" pitchFamily="66" charset="0"/>
              <a:ea typeface="Gelasio" pitchFamily="34" charset="-122"/>
              <a:cs typeface="Times New Roman" panose="02020603050405020304" pitchFamily="18" charset="0"/>
            </a:rPr>
            <a:t>Invasive Species </a:t>
          </a:r>
          <a:r>
            <a:rPr lang="en-US" sz="1200" kern="1200" dirty="0" smtClean="0">
              <a:latin typeface="Times New Roman" panose="02020603050405020304" pitchFamily="18" charset="0"/>
              <a:ea typeface="Gelasio" pitchFamily="34" charset="-122"/>
              <a:cs typeface="Times New Roman" panose="02020603050405020304" pitchFamily="18" charset="0"/>
            </a:rPr>
            <a:t>: Invasive species often outcompete native species for resources, disrupt food webs, and spread diseases, leading to declines and extinctions.</a:t>
          </a:r>
          <a:endParaRPr lang="en-US" sz="1200" kern="1200" dirty="0">
            <a:latin typeface="Times New Roman" panose="02020603050405020304" pitchFamily="18" charset="0"/>
            <a:cs typeface="Times New Roman" panose="02020603050405020304" pitchFamily="18" charset="0"/>
          </a:endParaRPr>
        </a:p>
      </dsp:txBody>
      <dsp:txXfrm>
        <a:off x="1845260" y="2620187"/>
        <a:ext cx="1763835" cy="1806826"/>
      </dsp:txXfrm>
    </dsp:sp>
    <dsp:sp modelId="{6E363F40-430D-471A-BAB2-19A26947A615}">
      <dsp:nvSpPr>
        <dsp:cNvPr id="0" name=""/>
        <dsp:cNvSpPr/>
      </dsp:nvSpPr>
      <dsp:spPr>
        <a:xfrm>
          <a:off x="2773625" y="2032680"/>
          <a:ext cx="451706" cy="451706"/>
        </a:xfrm>
        <a:prstGeom prst="ellipse">
          <a:avLst/>
        </a:prstGeom>
        <a:gradFill rotWithShape="0">
          <a:gsLst>
            <a:gs pos="0">
              <a:schemeClr val="accent4">
                <a:hueOff val="3042719"/>
                <a:satOff val="0"/>
                <a:lumOff val="-9935"/>
                <a:alphaOff val="0"/>
                <a:tint val="100000"/>
                <a:shade val="100000"/>
                <a:satMod val="130000"/>
              </a:schemeClr>
            </a:gs>
            <a:gs pos="100000">
              <a:schemeClr val="accent4">
                <a:hueOff val="3042719"/>
                <a:satOff val="0"/>
                <a:lumOff val="-9935"/>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5DD4A39-329E-414E-BCAD-44721B5D4EFC}">
      <dsp:nvSpPr>
        <dsp:cNvPr id="0" name=""/>
        <dsp:cNvSpPr/>
      </dsp:nvSpPr>
      <dsp:spPr>
        <a:xfrm>
          <a:off x="3969588" y="0"/>
          <a:ext cx="1763835" cy="1806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n-US" sz="1200" kern="1200" dirty="0" smtClean="0">
              <a:solidFill>
                <a:srgbClr val="00B050"/>
              </a:solidFill>
              <a:latin typeface="Comic Sans MS" panose="030F0702030302020204" pitchFamily="66" charset="0"/>
              <a:ea typeface="Gelasio" pitchFamily="34" charset="-122"/>
              <a:cs typeface="Times New Roman" panose="02020603050405020304" pitchFamily="18" charset="0"/>
            </a:rPr>
            <a:t>Habitat Loss and Fragmentation :</a:t>
          </a:r>
          <a:r>
            <a:rPr lang="en-US" sz="1200" kern="1200" dirty="0" smtClean="0">
              <a:solidFill>
                <a:srgbClr val="00B050"/>
              </a:solidFill>
              <a:latin typeface="Times New Roman" panose="02020603050405020304" pitchFamily="18" charset="0"/>
              <a:ea typeface="Gelasio" pitchFamily="34" charset="-122"/>
              <a:cs typeface="Times New Roman" panose="02020603050405020304" pitchFamily="18" charset="0"/>
            </a:rPr>
            <a:t> </a:t>
          </a:r>
          <a:r>
            <a:rPr lang="en-US" sz="1200" kern="1200" dirty="0" smtClean="0">
              <a:solidFill>
                <a:schemeClr val="tx1"/>
              </a:solidFill>
              <a:latin typeface="Times New Roman" panose="02020603050405020304" pitchFamily="18" charset="0"/>
              <a:ea typeface="Gelasio" pitchFamily="34" charset="-122"/>
              <a:cs typeface="Times New Roman" panose="02020603050405020304" pitchFamily="18" charset="0"/>
            </a:rPr>
            <a:t>Li</a:t>
          </a:r>
          <a:r>
            <a:rPr lang="en-US" sz="1100" kern="1200" dirty="0" smtClean="0">
              <a:solidFill>
                <a:schemeClr val="tx1"/>
              </a:solidFill>
              <a:latin typeface="Times New Roman" panose="02020603050405020304" pitchFamily="18" charset="0"/>
              <a:ea typeface="Gelasio" pitchFamily="34" charset="-122"/>
              <a:cs typeface="Times New Roman" panose="02020603050405020304" pitchFamily="18" charset="0"/>
            </a:rPr>
            <a:t>ke</a:t>
          </a:r>
          <a:r>
            <a:rPr lang="en-US" sz="1100" kern="1200" dirty="0" smtClean="0">
              <a:latin typeface="Times New Roman" panose="02020603050405020304" pitchFamily="18" charset="0"/>
              <a:ea typeface="Gelasio" pitchFamily="34" charset="-122"/>
              <a:cs typeface="Times New Roman" panose="02020603050405020304" pitchFamily="18" charset="0"/>
            </a:rPr>
            <a:t> deforestation, agriculture, urbanization, and infrastructure development are causing the loss and fragmentation of natural habitats, isolating populations and reducing their ability to thrive.</a:t>
          </a:r>
          <a:endParaRPr lang="en-IN" sz="1100" kern="1200" dirty="0">
            <a:latin typeface="Times New Roman" panose="02020603050405020304" pitchFamily="18" charset="0"/>
            <a:cs typeface="Times New Roman" panose="02020603050405020304" pitchFamily="18" charset="0"/>
          </a:endParaRPr>
        </a:p>
      </dsp:txBody>
      <dsp:txXfrm>
        <a:off x="3969588" y="0"/>
        <a:ext cx="1763835" cy="1806826"/>
      </dsp:txXfrm>
    </dsp:sp>
    <dsp:sp modelId="{8CFE0671-EBE9-49BE-B176-78D8D947E3B1}">
      <dsp:nvSpPr>
        <dsp:cNvPr id="0" name=""/>
        <dsp:cNvSpPr/>
      </dsp:nvSpPr>
      <dsp:spPr>
        <a:xfrm>
          <a:off x="4625653" y="2032680"/>
          <a:ext cx="451706" cy="451706"/>
        </a:xfrm>
        <a:prstGeom prst="ellipse">
          <a:avLst/>
        </a:prstGeom>
        <a:gradFill rotWithShape="0">
          <a:gsLst>
            <a:gs pos="0">
              <a:schemeClr val="accent4">
                <a:hueOff val="6085437"/>
                <a:satOff val="0"/>
                <a:lumOff val="-19869"/>
                <a:alphaOff val="0"/>
                <a:tint val="100000"/>
                <a:shade val="100000"/>
                <a:satMod val="130000"/>
              </a:schemeClr>
            </a:gs>
            <a:gs pos="100000">
              <a:schemeClr val="accent4">
                <a:hueOff val="6085437"/>
                <a:satOff val="0"/>
                <a:lumOff val="-19869"/>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548CDA8-F04E-43C9-AA03-9D6554E4A090}">
      <dsp:nvSpPr>
        <dsp:cNvPr id="0" name=""/>
        <dsp:cNvSpPr/>
      </dsp:nvSpPr>
      <dsp:spPr>
        <a:xfrm>
          <a:off x="5392122" y="2578612"/>
          <a:ext cx="1763835" cy="1806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n-US" sz="1200" kern="1200" dirty="0" smtClean="0">
              <a:solidFill>
                <a:srgbClr val="00B0F0"/>
              </a:solidFill>
              <a:latin typeface="Comic Sans MS" panose="030F0702030302020204" pitchFamily="66" charset="0"/>
              <a:ea typeface="Gelasio" pitchFamily="34" charset="-122"/>
              <a:cs typeface="Times New Roman" panose="02020603050405020304" pitchFamily="18" charset="0"/>
            </a:rPr>
            <a:t>Overexploitation </a:t>
          </a:r>
          <a:r>
            <a:rPr lang="en-US" sz="1200" kern="1200" dirty="0" smtClean="0">
              <a:latin typeface="Times New Roman" panose="02020603050405020304" pitchFamily="18" charset="0"/>
              <a:ea typeface="Gelasio" pitchFamily="34" charset="-122"/>
              <a:cs typeface="Times New Roman" panose="02020603050405020304" pitchFamily="18" charset="0"/>
            </a:rPr>
            <a:t>: The unsustainable harvesting of wild species for food, medicine, or other purposes can lead to population declines and even extinction. Overfishing, poaching, and illegal wildlife trade are major threats to biodiversity.</a:t>
          </a:r>
          <a:endParaRPr lang="en-US"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endParaRPr lang="en-IN" sz="800" kern="1200" dirty="0"/>
        </a:p>
      </dsp:txBody>
      <dsp:txXfrm>
        <a:off x="5392122" y="2578612"/>
        <a:ext cx="1763835" cy="1806826"/>
      </dsp:txXfrm>
    </dsp:sp>
    <dsp:sp modelId="{EFD4CD6E-48EA-4433-8090-F3D39651CA38}">
      <dsp:nvSpPr>
        <dsp:cNvPr id="0" name=""/>
        <dsp:cNvSpPr/>
      </dsp:nvSpPr>
      <dsp:spPr>
        <a:xfrm>
          <a:off x="6477681" y="2032680"/>
          <a:ext cx="451706" cy="451706"/>
        </a:xfrm>
        <a:prstGeom prst="ellipse">
          <a:avLst/>
        </a:prstGeom>
        <a:gradFill rotWithShape="0">
          <a:gsLst>
            <a:gs pos="0">
              <a:schemeClr val="accent4">
                <a:hueOff val="9128156"/>
                <a:satOff val="0"/>
                <a:lumOff val="-29804"/>
                <a:alphaOff val="0"/>
                <a:tint val="100000"/>
                <a:shade val="100000"/>
                <a:satMod val="130000"/>
              </a:schemeClr>
            </a:gs>
            <a:gs pos="100000">
              <a:schemeClr val="accent4">
                <a:hueOff val="9128156"/>
                <a:satOff val="0"/>
                <a:lumOff val="-29804"/>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11th FIP AT MMTTC DAVV INDORE</a:t>
            </a:r>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033D67-2BC1-408D-9E76-22E4BD4E3D8D}" type="datetime1">
              <a:rPr lang="en-IN" smtClean="0"/>
              <a:t>27/09/2024</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IN" smtClean="0"/>
              <a:t>Dr. Bharat Pandram </a:t>
            </a:r>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89AF7B-0AF2-4E20-9BEE-CC5D502CF824}" type="slidenum">
              <a:rPr lang="en-IN" smtClean="0"/>
              <a:t>‹#›</a:t>
            </a:fld>
            <a:endParaRPr lang="en-IN"/>
          </a:p>
        </p:txBody>
      </p:sp>
    </p:spTree>
    <p:extLst>
      <p:ext uri="{BB962C8B-B14F-4D97-AF65-F5344CB8AC3E}">
        <p14:creationId xmlns:p14="http://schemas.microsoft.com/office/powerpoint/2010/main" val="36467769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6" name="Date Placeholder 5"/>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86FD3E-2636-4D93-A5F9-7857BDF2688D}" type="datetime1">
              <a:rPr lang="en-IN" smtClean="0"/>
              <a:t>27/09/2024</a:t>
            </a:fld>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C6E37-EFC1-425E-9116-57FAB373992A}" type="slidenum">
              <a:rPr lang="en-IN" smtClean="0"/>
              <a:t>‹#›</a:t>
            </a:fld>
            <a:endParaRPr lang="en-IN"/>
          </a:p>
        </p:txBody>
      </p:sp>
      <p:sp>
        <p:nvSpPr>
          <p:cNvPr id="8" name="Footer Placeholder 7"/>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9" name="Notes Placeholder 8"/>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extLst>
      <p:ext uri="{BB962C8B-B14F-4D97-AF65-F5344CB8AC3E}">
        <p14:creationId xmlns:p14="http://schemas.microsoft.com/office/powerpoint/2010/main" val="932577144"/>
      </p:ext>
    </p:extLst>
  </p:cSld>
  <p:clrMap bg1="lt1" tx1="dk1" bg2="dk2" tx2="lt2" accent1="accent1" accent2="accent2" accent3="accent3" accent4="accent4" accent5="accent5" accent6="accent6" hlink="hlink" folHlink="folHlink"/>
  <p:hf/>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860117882_0_3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860117882_0_3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08218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44861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dirty="0"/>
          </a:p>
        </p:txBody>
      </p:sp>
    </p:spTree>
    <p:extLst>
      <p:ext uri="{BB962C8B-B14F-4D97-AF65-F5344CB8AC3E}">
        <p14:creationId xmlns:p14="http://schemas.microsoft.com/office/powerpoint/2010/main" val="1221644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1070490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1308809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1283608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4267845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273028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2351397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IN"/>
          </a:p>
        </p:txBody>
      </p:sp>
    </p:spTree>
    <p:extLst>
      <p:ext uri="{BB962C8B-B14F-4D97-AF65-F5344CB8AC3E}">
        <p14:creationId xmlns:p14="http://schemas.microsoft.com/office/powerpoint/2010/main" val="346091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hasCustomPrompt="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r>
              <a:rPr lang="en-IN" dirty="0" smtClean="0"/>
              <a:t>DR B HARA</a:t>
            </a:r>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s://drive.google.com/file/d/1Bf29uD1hLdRu1rdSIcHZGGqEyx7hX3mU/view?usp=shar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s://drive.google.com/file/d/1yRK3l1TrJbi8bo3CA1mYVSP8DlNavM1G/view?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jp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jp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jpg"/><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D3E9"/>
            </a:gs>
            <a:gs pos="100000">
              <a:srgbClr val="045962"/>
            </a:gs>
          </a:gsLst>
          <a:lin ang="5400012" scaled="0"/>
        </a:gra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88680" y="465323"/>
            <a:ext cx="8157600" cy="795441"/>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3600" dirty="0" smtClean="0">
                <a:solidFill>
                  <a:schemeClr val="bg1"/>
                </a:solidFill>
                <a:latin typeface="Cooper Black" panose="0208090404030B020404" pitchFamily="18" charset="0"/>
              </a:rPr>
              <a:t>CONSERVATION BIOLOGY</a:t>
            </a:r>
            <a:endParaRPr sz="3600" dirty="0">
              <a:solidFill>
                <a:schemeClr val="bg1"/>
              </a:solidFill>
              <a:latin typeface="Cooper Black" panose="0208090404030B020404" pitchFamily="18" charset="0"/>
            </a:endParaRPr>
          </a:p>
        </p:txBody>
      </p:sp>
      <p:sp>
        <p:nvSpPr>
          <p:cNvPr id="6" name="TextBox 5"/>
          <p:cNvSpPr txBox="1"/>
          <p:nvPr/>
        </p:nvSpPr>
        <p:spPr>
          <a:xfrm>
            <a:off x="2235792" y="1663450"/>
            <a:ext cx="5500255" cy="1600438"/>
          </a:xfrm>
          <a:prstGeom prst="rect">
            <a:avLst/>
          </a:prstGeom>
          <a:noFill/>
        </p:spPr>
        <p:txBody>
          <a:bodyPr wrap="square" rtlCol="0">
            <a:spAutoFit/>
          </a:bodyPr>
          <a:lstStyle/>
          <a:p>
            <a:pPr algn="ctr">
              <a:lnSpc>
                <a:spcPct val="150000"/>
              </a:lnSpc>
            </a:pPr>
            <a:r>
              <a:rPr lang="en-IN" b="1" dirty="0">
                <a:solidFill>
                  <a:schemeClr val="accent4">
                    <a:lumMod val="20000"/>
                    <a:lumOff val="80000"/>
                  </a:schemeClr>
                </a:solidFill>
                <a:latin typeface="Comic Sans MS" panose="030F0702030302020204" pitchFamily="66" charset="0"/>
              </a:rPr>
              <a:t>GURU DAKSHTA </a:t>
            </a:r>
            <a:r>
              <a:rPr lang="en-IN" b="1" dirty="0" smtClean="0">
                <a:solidFill>
                  <a:schemeClr val="accent4">
                    <a:lumMod val="20000"/>
                    <a:lumOff val="80000"/>
                  </a:schemeClr>
                </a:solidFill>
                <a:latin typeface="Comic Sans MS" panose="030F0702030302020204" pitchFamily="66" charset="0"/>
              </a:rPr>
              <a:t>11</a:t>
            </a:r>
            <a:r>
              <a:rPr lang="en-IN" b="1" baseline="30000" dirty="0" smtClean="0">
                <a:solidFill>
                  <a:schemeClr val="accent4">
                    <a:lumMod val="20000"/>
                    <a:lumOff val="80000"/>
                  </a:schemeClr>
                </a:solidFill>
                <a:latin typeface="Comic Sans MS" panose="030F0702030302020204" pitchFamily="66" charset="0"/>
              </a:rPr>
              <a:t>TH</a:t>
            </a:r>
            <a:r>
              <a:rPr lang="en-IN" b="1" dirty="0" smtClean="0">
                <a:solidFill>
                  <a:schemeClr val="accent4">
                    <a:lumMod val="20000"/>
                    <a:lumOff val="80000"/>
                  </a:schemeClr>
                </a:solidFill>
                <a:latin typeface="Comic Sans MS" panose="030F0702030302020204" pitchFamily="66" charset="0"/>
              </a:rPr>
              <a:t> Faculty </a:t>
            </a:r>
            <a:r>
              <a:rPr lang="en-IN" b="1" dirty="0">
                <a:solidFill>
                  <a:schemeClr val="accent4">
                    <a:lumMod val="20000"/>
                    <a:lumOff val="80000"/>
                  </a:schemeClr>
                </a:solidFill>
                <a:latin typeface="Comic Sans MS" panose="030F0702030302020204" pitchFamily="66" charset="0"/>
              </a:rPr>
              <a:t>Induction Programme (FIP)</a:t>
            </a:r>
          </a:p>
          <a:p>
            <a:pPr algn="ctr">
              <a:lnSpc>
                <a:spcPct val="150000"/>
              </a:lnSpc>
            </a:pPr>
            <a:r>
              <a:rPr lang="en-IN" b="1" dirty="0">
                <a:solidFill>
                  <a:schemeClr val="accent4">
                    <a:lumMod val="20000"/>
                    <a:lumOff val="80000"/>
                  </a:schemeClr>
                </a:solidFill>
                <a:latin typeface="Comic Sans MS" panose="030F0702030302020204" pitchFamily="66" charset="0"/>
              </a:rPr>
              <a:t>06</a:t>
            </a:r>
            <a:r>
              <a:rPr lang="en-IN" b="1" baseline="30000" dirty="0">
                <a:solidFill>
                  <a:schemeClr val="accent4">
                    <a:lumMod val="20000"/>
                    <a:lumOff val="80000"/>
                  </a:schemeClr>
                </a:solidFill>
                <a:latin typeface="Comic Sans MS" panose="030F0702030302020204" pitchFamily="66" charset="0"/>
              </a:rPr>
              <a:t>th</a:t>
            </a:r>
            <a:r>
              <a:rPr lang="en-IN" b="1" dirty="0">
                <a:solidFill>
                  <a:schemeClr val="accent4">
                    <a:lumMod val="20000"/>
                    <a:lumOff val="80000"/>
                  </a:schemeClr>
                </a:solidFill>
                <a:latin typeface="Comic Sans MS" panose="030F0702030302020204" pitchFamily="66" charset="0"/>
              </a:rPr>
              <a:t>  September – 03</a:t>
            </a:r>
            <a:r>
              <a:rPr lang="en-IN" b="1" baseline="30000" dirty="0">
                <a:solidFill>
                  <a:schemeClr val="accent4">
                    <a:lumMod val="20000"/>
                    <a:lumOff val="80000"/>
                  </a:schemeClr>
                </a:solidFill>
                <a:latin typeface="Comic Sans MS" panose="030F0702030302020204" pitchFamily="66" charset="0"/>
              </a:rPr>
              <a:t>rd</a:t>
            </a:r>
            <a:r>
              <a:rPr lang="en-IN" b="1" dirty="0">
                <a:solidFill>
                  <a:schemeClr val="accent4">
                    <a:lumMod val="20000"/>
                    <a:lumOff val="80000"/>
                  </a:schemeClr>
                </a:solidFill>
                <a:latin typeface="Comic Sans MS" panose="030F0702030302020204" pitchFamily="66" charset="0"/>
              </a:rPr>
              <a:t>  October 2024</a:t>
            </a:r>
          </a:p>
          <a:p>
            <a:pPr algn="ctr">
              <a:lnSpc>
                <a:spcPct val="150000"/>
              </a:lnSpc>
            </a:pPr>
            <a:r>
              <a:rPr lang="en-IN" b="1" dirty="0" smtClean="0">
                <a:solidFill>
                  <a:schemeClr val="accent4">
                    <a:lumMod val="20000"/>
                    <a:lumOff val="80000"/>
                  </a:schemeClr>
                </a:solidFill>
                <a:latin typeface="Comic Sans MS" panose="030F0702030302020204" pitchFamily="66" charset="0"/>
              </a:rPr>
              <a:t>At MMTTC Human </a:t>
            </a:r>
            <a:r>
              <a:rPr lang="en-IN" b="1" dirty="0">
                <a:solidFill>
                  <a:schemeClr val="accent4">
                    <a:lumMod val="20000"/>
                    <a:lumOff val="80000"/>
                  </a:schemeClr>
                </a:solidFill>
                <a:latin typeface="Comic Sans MS" panose="030F0702030302020204" pitchFamily="66" charset="0"/>
              </a:rPr>
              <a:t>Resource Development Centre, </a:t>
            </a:r>
          </a:p>
          <a:p>
            <a:pPr algn="ctr">
              <a:lnSpc>
                <a:spcPct val="150000"/>
              </a:lnSpc>
            </a:pPr>
            <a:r>
              <a:rPr lang="en-IN" b="1" dirty="0">
                <a:solidFill>
                  <a:schemeClr val="accent4">
                    <a:lumMod val="20000"/>
                    <a:lumOff val="80000"/>
                  </a:schemeClr>
                </a:solidFill>
                <a:latin typeface="Comic Sans MS" panose="030F0702030302020204" pitchFamily="66" charset="0"/>
              </a:rPr>
              <a:t>Devi </a:t>
            </a:r>
            <a:r>
              <a:rPr lang="en-IN" b="1" dirty="0" err="1">
                <a:solidFill>
                  <a:schemeClr val="accent4">
                    <a:lumMod val="20000"/>
                    <a:lumOff val="80000"/>
                  </a:schemeClr>
                </a:solidFill>
                <a:latin typeface="Comic Sans MS" panose="030F0702030302020204" pitchFamily="66" charset="0"/>
              </a:rPr>
              <a:t>Ahilya</a:t>
            </a:r>
            <a:r>
              <a:rPr lang="en-IN" b="1" dirty="0">
                <a:solidFill>
                  <a:schemeClr val="accent4">
                    <a:lumMod val="20000"/>
                    <a:lumOff val="80000"/>
                  </a:schemeClr>
                </a:solidFill>
                <a:latin typeface="Comic Sans MS" panose="030F0702030302020204" pitchFamily="66" charset="0"/>
              </a:rPr>
              <a:t> </a:t>
            </a:r>
            <a:r>
              <a:rPr lang="en-IN" b="1" dirty="0" err="1">
                <a:solidFill>
                  <a:schemeClr val="accent4">
                    <a:lumMod val="20000"/>
                    <a:lumOff val="80000"/>
                  </a:schemeClr>
                </a:solidFill>
                <a:latin typeface="Comic Sans MS" panose="030F0702030302020204" pitchFamily="66" charset="0"/>
              </a:rPr>
              <a:t>Vishwavidyalaya</a:t>
            </a:r>
            <a:r>
              <a:rPr lang="en-IN" b="1" dirty="0">
                <a:solidFill>
                  <a:schemeClr val="accent4">
                    <a:lumMod val="20000"/>
                    <a:lumOff val="80000"/>
                  </a:schemeClr>
                </a:solidFill>
                <a:latin typeface="Comic Sans MS" panose="030F0702030302020204" pitchFamily="66" charset="0"/>
              </a:rPr>
              <a:t>, Indore</a:t>
            </a:r>
          </a:p>
          <a:p>
            <a:endParaRPr lang="en-IN" dirty="0"/>
          </a:p>
        </p:txBody>
      </p:sp>
      <p:sp>
        <p:nvSpPr>
          <p:cNvPr id="7" name="Google Shape;135;p13"/>
          <p:cNvSpPr txBox="1">
            <a:spLocks/>
          </p:cNvSpPr>
          <p:nvPr/>
        </p:nvSpPr>
        <p:spPr>
          <a:xfrm>
            <a:off x="2815202" y="3528029"/>
            <a:ext cx="4078200" cy="1023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nSpc>
                <a:spcPct val="130000"/>
              </a:lnSpc>
              <a:buSzPts val="523"/>
            </a:pPr>
            <a:r>
              <a:rPr lang="en-US" sz="1516" b="1" dirty="0" smtClean="0">
                <a:solidFill>
                  <a:schemeClr val="accent6">
                    <a:lumMod val="60000"/>
                    <a:lumOff val="40000"/>
                  </a:schemeClr>
                </a:solidFill>
                <a:latin typeface="Comic Sans MS" panose="030F0702030302020204" pitchFamily="66" charset="0"/>
              </a:rPr>
              <a:t>Dr. Bharat  </a:t>
            </a:r>
            <a:r>
              <a:rPr lang="en-US" sz="1516" b="1" dirty="0" err="1" smtClean="0">
                <a:solidFill>
                  <a:schemeClr val="accent6">
                    <a:lumMod val="60000"/>
                    <a:lumOff val="40000"/>
                  </a:schemeClr>
                </a:solidFill>
                <a:latin typeface="Comic Sans MS" panose="030F0702030302020204" pitchFamily="66" charset="0"/>
              </a:rPr>
              <a:t>Pandram</a:t>
            </a:r>
            <a:endParaRPr lang="en-US" sz="1516" b="1" dirty="0" smtClean="0">
              <a:solidFill>
                <a:schemeClr val="accent6">
                  <a:lumMod val="60000"/>
                  <a:lumOff val="40000"/>
                </a:schemeClr>
              </a:solidFill>
              <a:latin typeface="Comic Sans MS" panose="030F0702030302020204" pitchFamily="66" charset="0"/>
            </a:endParaRPr>
          </a:p>
          <a:p>
            <a:pPr marL="0" indent="0">
              <a:lnSpc>
                <a:spcPct val="130000"/>
              </a:lnSpc>
              <a:buSzPts val="523"/>
            </a:pPr>
            <a:r>
              <a:rPr lang="en-US" sz="1255" b="1" dirty="0" smtClean="0">
                <a:solidFill>
                  <a:schemeClr val="accent6">
                    <a:lumMod val="60000"/>
                    <a:lumOff val="40000"/>
                  </a:schemeClr>
                </a:solidFill>
                <a:latin typeface="Comic Sans MS" panose="030F0702030302020204" pitchFamily="66" charset="0"/>
              </a:rPr>
              <a:t>Assistant Professor</a:t>
            </a:r>
          </a:p>
          <a:p>
            <a:pPr marL="0" indent="0">
              <a:lnSpc>
                <a:spcPct val="130000"/>
              </a:lnSpc>
              <a:buSzPts val="523"/>
            </a:pPr>
            <a:r>
              <a:rPr lang="en-US" sz="1255" b="1" dirty="0" smtClean="0">
                <a:solidFill>
                  <a:schemeClr val="accent6">
                    <a:lumMod val="60000"/>
                    <a:lumOff val="40000"/>
                  </a:schemeClr>
                </a:solidFill>
                <a:latin typeface="Comic Sans MS" panose="030F0702030302020204" pitchFamily="66" charset="0"/>
              </a:rPr>
              <a:t>Department of Zoology</a:t>
            </a:r>
          </a:p>
          <a:p>
            <a:pPr marL="0" indent="0">
              <a:lnSpc>
                <a:spcPct val="130000"/>
              </a:lnSpc>
              <a:buSzPts val="523"/>
            </a:pPr>
            <a:r>
              <a:rPr lang="en-US" sz="1255" b="1" dirty="0" smtClean="0">
                <a:solidFill>
                  <a:schemeClr val="accent6">
                    <a:lumMod val="60000"/>
                    <a:lumOff val="40000"/>
                  </a:schemeClr>
                </a:solidFill>
                <a:latin typeface="Comic Sans MS" panose="030F0702030302020204" pitchFamily="66" charset="0"/>
              </a:rPr>
              <a:t>University of Allahabad, </a:t>
            </a:r>
            <a:r>
              <a:rPr lang="en-US" sz="1255" b="1" dirty="0" err="1" smtClean="0">
                <a:solidFill>
                  <a:schemeClr val="accent6">
                    <a:lumMod val="60000"/>
                    <a:lumOff val="40000"/>
                  </a:schemeClr>
                </a:solidFill>
                <a:latin typeface="Comic Sans MS" panose="030F0702030302020204" pitchFamily="66" charset="0"/>
              </a:rPr>
              <a:t>Prayagra</a:t>
            </a:r>
            <a:r>
              <a:rPr lang="en-US" sz="1255" b="1" dirty="0" err="1" smtClean="0">
                <a:solidFill>
                  <a:schemeClr val="accent6"/>
                </a:solidFill>
                <a:latin typeface="Comic Sans MS" panose="030F0702030302020204" pitchFamily="66" charset="0"/>
              </a:rPr>
              <a:t>j</a:t>
            </a:r>
            <a:endParaRPr lang="en-US" sz="1255" b="1" dirty="0" smtClean="0">
              <a:solidFill>
                <a:schemeClr val="accent6"/>
              </a:solidFill>
              <a:latin typeface="Comic Sans MS" panose="030F0702030302020204" pitchFamily="66" charset="0"/>
            </a:endParaRPr>
          </a:p>
          <a:p>
            <a:pPr marL="0" indent="0" algn="l">
              <a:lnSpc>
                <a:spcPct val="80000"/>
              </a:lnSpc>
              <a:buSzPts val="523"/>
            </a:pPr>
            <a:endParaRPr lang="en-US" sz="617" dirty="0"/>
          </a:p>
        </p:txBody>
      </p:sp>
      <p:pic>
        <p:nvPicPr>
          <p:cNvPr id="8" name="Image 4" descr="preencoded.png"/>
          <p:cNvPicPr>
            <a:picLocks noChangeAspect="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2371078">
            <a:off x="83647" y="1854878"/>
            <a:ext cx="977514" cy="977514"/>
          </a:xfrm>
          <a:prstGeom prst="rect">
            <a:avLst/>
          </a:prstGeom>
        </p:spPr>
      </p:pic>
      <p:pic>
        <p:nvPicPr>
          <p:cNvPr id="9" name="Image 5" descr="preencoded.png"/>
          <p:cNvPicPr>
            <a:picLocks noChangeAspect="1"/>
          </p:cNvPicPr>
          <p:nvPr/>
        </p:nvPicPr>
        <p:blipFill>
          <a:blip r:embed="rId5">
            <a:duotone>
              <a:prstClr val="black"/>
              <a:schemeClr val="accent6">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Lst>
          </a:blip>
          <a:stretch>
            <a:fillRect/>
          </a:stretch>
        </p:blipFill>
        <p:spPr>
          <a:xfrm>
            <a:off x="203616" y="3673821"/>
            <a:ext cx="860653" cy="877808"/>
          </a:xfrm>
          <a:prstGeom prst="rect">
            <a:avLst/>
          </a:prstGeom>
        </p:spPr>
      </p:pic>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14" y="-16777"/>
            <a:ext cx="912529" cy="951959"/>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2554" y="240313"/>
            <a:ext cx="2708591" cy="694869"/>
          </a:xfrm>
        </p:spPr>
        <p:txBody>
          <a:bodyPr>
            <a:normAutofit fontScale="90000"/>
          </a:bodyPr>
          <a:lstStyle/>
          <a:p>
            <a:r>
              <a:rPr lang="en-US" dirty="0" smtClean="0">
                <a:latin typeface="Cooper Black" panose="0208090404030B020404" pitchFamily="18" charset="0"/>
                <a:cs typeface="Times New Roman" panose="02020603050405020304" pitchFamily="18" charset="0"/>
              </a:rPr>
              <a:t>References</a:t>
            </a:r>
            <a:r>
              <a:rPr lang="en-US" dirty="0" smtClean="0"/>
              <a:t/>
            </a:r>
            <a:br>
              <a:rPr lang="en-US" dirty="0" smtClean="0"/>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
        <p:nvSpPr>
          <p:cNvPr id="9" name="TextBox 8"/>
          <p:cNvSpPr txBox="1"/>
          <p:nvPr/>
        </p:nvSpPr>
        <p:spPr>
          <a:xfrm>
            <a:off x="1281545" y="935182"/>
            <a:ext cx="6975764" cy="1169551"/>
          </a:xfrm>
          <a:prstGeom prst="rect">
            <a:avLst/>
          </a:prstGeom>
          <a:noFill/>
        </p:spPr>
        <p:txBody>
          <a:bodyPr wrap="square" rtlCol="0">
            <a:spAutoFit/>
          </a:bodyPr>
          <a:lstStyle/>
          <a:p>
            <a:pPr marL="285750" indent="-285750">
              <a:buFont typeface="Arial" panose="020B0604020202020204" pitchFamily="34" charset="0"/>
              <a:buChar char="•"/>
            </a:pPr>
            <a:r>
              <a:rPr lang="en-IN" dirty="0">
                <a:hlinkClick r:id="rId3"/>
              </a:rPr>
              <a:t>https://</a:t>
            </a:r>
            <a:r>
              <a:rPr lang="en-IN" dirty="0" smtClean="0">
                <a:hlinkClick r:id="rId3"/>
              </a:rPr>
              <a:t>drive.google.com/file/d/1Bf29uD1hLdRu1rdSIcHZGGqEyx7hX3mU/view?usp=sharing</a:t>
            </a:r>
            <a:endParaRPr lang="en-IN" dirty="0" smtClean="0"/>
          </a:p>
          <a:p>
            <a:pPr marL="285750" indent="-285750">
              <a:buFont typeface="Arial" panose="020B0604020202020204" pitchFamily="34" charset="0"/>
              <a:buChar char="•"/>
            </a:pPr>
            <a:r>
              <a:rPr lang="en-IN" dirty="0">
                <a:hlinkClick r:id="rId4"/>
              </a:rPr>
              <a:t>https://</a:t>
            </a:r>
            <a:r>
              <a:rPr lang="en-IN" dirty="0" smtClean="0">
                <a:hlinkClick r:id="rId4"/>
              </a:rPr>
              <a:t>drive.google.com/file/d/1yRK3l1TrJbi8bo3CA1mYVSP8DlNavM1G/view?usp=sharing</a:t>
            </a:r>
            <a:endParaRPr lang="en-IN" dirty="0" smtClean="0"/>
          </a:p>
          <a:p>
            <a:pPr marL="285750" indent="-285750">
              <a:buFont typeface="Arial" panose="020B0604020202020204" pitchFamily="34" charset="0"/>
              <a:buChar char="•"/>
            </a:pPr>
            <a:endParaRPr lang="en-IN"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87552" cy="1030224"/>
          </a:xfrm>
          <a:prstGeom prst="ellipse">
            <a:avLst/>
          </a:prstGeom>
          <a:ln>
            <a:noFill/>
          </a:ln>
          <a:effectLst>
            <a:softEdge rad="112500"/>
          </a:effectLst>
        </p:spPr>
      </p:pic>
    </p:spTree>
    <p:extLst>
      <p:ext uri="{BB962C8B-B14F-4D97-AF65-F5344CB8AC3E}">
        <p14:creationId xmlns:p14="http://schemas.microsoft.com/office/powerpoint/2010/main" val="1419807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
        <p:nvSpPr>
          <p:cNvPr id="2" name="Title 1"/>
          <p:cNvSpPr>
            <a:spLocks noGrp="1"/>
          </p:cNvSpPr>
          <p:nvPr>
            <p:ph type="title" idx="4294967295"/>
          </p:nvPr>
        </p:nvSpPr>
        <p:spPr>
          <a:xfrm>
            <a:off x="1077913" y="156715"/>
            <a:ext cx="8066087" cy="731838"/>
          </a:xfrm>
        </p:spPr>
        <p:txBody>
          <a:bodyPr>
            <a:normAutofit/>
          </a:bodyPr>
          <a:lstStyle/>
          <a:p>
            <a:r>
              <a:rPr lang="en-US" dirty="0" smtClean="0">
                <a:latin typeface="Cooper Black" panose="0208090404030B020404" pitchFamily="18" charset="0"/>
              </a:rPr>
              <a:t>Table of content</a:t>
            </a:r>
            <a:endParaRPr lang="en-IN" dirty="0">
              <a:latin typeface="Cooper Black" panose="0208090404030B020404" pitchFamily="18" charset="0"/>
            </a:endParaRPr>
          </a:p>
        </p:txBody>
      </p:sp>
      <p:sp>
        <p:nvSpPr>
          <p:cNvPr id="11" name="TextBox 10"/>
          <p:cNvSpPr txBox="1"/>
          <p:nvPr/>
        </p:nvSpPr>
        <p:spPr>
          <a:xfrm>
            <a:off x="1120610" y="805216"/>
            <a:ext cx="4594390" cy="2554545"/>
          </a:xfrm>
          <a:prstGeom prst="rect">
            <a:avLst/>
          </a:prstGeom>
          <a:noFill/>
        </p:spPr>
        <p:txBody>
          <a:bodyPr wrap="square" rtlCol="0">
            <a:spAutoFit/>
          </a:bodyPr>
          <a:lstStyle/>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Introduction</a:t>
            </a:r>
          </a:p>
          <a:p>
            <a:pPr marL="285750" indent="-285750">
              <a:buFont typeface="Wingdings" panose="05000000000000000000" pitchFamily="2" charset="2"/>
              <a:buChar char="v"/>
            </a:pPr>
            <a:r>
              <a:rPr lang="en-US" sz="2000" dirty="0">
                <a:solidFill>
                  <a:srgbClr val="FF0000"/>
                </a:solidFill>
                <a:latin typeface="Comic Sans MS" panose="030F0702030302020204" pitchFamily="66" charset="0"/>
              </a:rPr>
              <a:t>Objectives </a:t>
            </a:r>
            <a:endParaRPr lang="en-US" sz="2000" dirty="0" smtClean="0">
              <a:solidFill>
                <a:srgbClr val="FF0000"/>
              </a:solidFill>
              <a:latin typeface="Comic Sans MS" panose="030F0702030302020204" pitchFamily="66" charset="0"/>
            </a:endParaRPr>
          </a:p>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Significance of conservation biology</a:t>
            </a:r>
          </a:p>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Threats to biodiversity</a:t>
            </a:r>
          </a:p>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Conservation strategies</a:t>
            </a:r>
          </a:p>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Conservation biology in action</a:t>
            </a:r>
          </a:p>
          <a:p>
            <a:pPr marL="285750" indent="-285750">
              <a:buFont typeface="Wingdings" panose="05000000000000000000" pitchFamily="2" charset="2"/>
              <a:buChar char="v"/>
            </a:pPr>
            <a:r>
              <a:rPr lang="en-US" sz="2000" dirty="0" smtClean="0">
                <a:solidFill>
                  <a:srgbClr val="FF0000"/>
                </a:solidFill>
                <a:latin typeface="Comic Sans MS" panose="030F0702030302020204" pitchFamily="66" charset="0"/>
              </a:rPr>
              <a:t>Future directions &amp; Conclusion </a:t>
            </a:r>
            <a:endParaRPr lang="en-IN" sz="2000" dirty="0">
              <a:solidFill>
                <a:srgbClr val="FF0000"/>
              </a:solidFill>
              <a:latin typeface="Comic Sans MS" panose="030F0702030302020204" pitchFamily="66" charset="0"/>
            </a:endParaRPr>
          </a:p>
        </p:txBody>
      </p:sp>
      <p:pic>
        <p:nvPicPr>
          <p:cNvPr id="13" name="Image 3" descr="preencoded.png"/>
          <p:cNvPicPr>
            <a:picLocks noChangeAspect="1"/>
          </p:cNvPicPr>
          <p:nvPr/>
        </p:nvPicPr>
        <p:blipFill>
          <a:blip r:embed="rId3"/>
          <a:stretch>
            <a:fillRect/>
          </a:stretch>
        </p:blipFill>
        <p:spPr>
          <a:xfrm>
            <a:off x="8151845" y="4342604"/>
            <a:ext cx="641225" cy="641225"/>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13" y="75568"/>
            <a:ext cx="886951" cy="925276"/>
          </a:xfrm>
          <a:prstGeom prst="ellipse">
            <a:avLst/>
          </a:prstGeom>
          <a:ln>
            <a:noFill/>
          </a:ln>
          <a:effectLst>
            <a:softEdge rad="112500"/>
          </a:effectLst>
        </p:spPr>
      </p:pic>
    </p:spTree>
    <p:extLst>
      <p:ext uri="{BB962C8B-B14F-4D97-AF65-F5344CB8AC3E}">
        <p14:creationId xmlns:p14="http://schemas.microsoft.com/office/powerpoint/2010/main" val="1787987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417" y="140850"/>
            <a:ext cx="4239519" cy="365448"/>
          </a:xfrm>
        </p:spPr>
        <p:txBody>
          <a:bodyPr>
            <a:normAutofit fontScale="90000"/>
          </a:bodyPr>
          <a:lstStyle/>
          <a:p>
            <a:r>
              <a:rPr lang="en-US" dirty="0" smtClean="0">
                <a:latin typeface="Cooper Black" panose="0208090404030B020404" pitchFamily="18" charset="0"/>
              </a:rPr>
              <a:t>Introduction</a:t>
            </a:r>
            <a:endParaRPr lang="en-IN" dirty="0">
              <a:latin typeface="Cooper Black" panose="0208090404030B020404" pitchFamily="18" charset="0"/>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
        <p:nvSpPr>
          <p:cNvPr id="6" name="TextBox 5"/>
          <p:cNvSpPr txBox="1"/>
          <p:nvPr/>
        </p:nvSpPr>
        <p:spPr>
          <a:xfrm>
            <a:off x="723976" y="674256"/>
            <a:ext cx="7962823" cy="4185761"/>
          </a:xfrm>
          <a:prstGeom prst="rect">
            <a:avLst/>
          </a:prstGeom>
          <a:noFill/>
        </p:spPr>
        <p:txBody>
          <a:bodyPr wrap="square" rtlCol="0">
            <a:spAutoFit/>
          </a:bodyPr>
          <a:lstStyle/>
          <a:p>
            <a:pPr marL="285750" indent="-285750" algn="just">
              <a:buFont typeface="Wingdings" panose="05000000000000000000" pitchFamily="2" charset="2"/>
              <a:buChar char="§"/>
            </a:pPr>
            <a:r>
              <a:rPr lang="en-US" dirty="0">
                <a:solidFill>
                  <a:schemeClr val="accent5"/>
                </a:solidFill>
                <a:latin typeface="Comic Sans MS" panose="030F0702030302020204" pitchFamily="66" charset="0"/>
                <a:ea typeface="Gelasio" pitchFamily="34" charset="-122"/>
                <a:cs typeface="Times New Roman" panose="02020603050405020304" pitchFamily="18" charset="0"/>
              </a:rPr>
              <a:t>Conservation biology is a multidisciplinary field that seeks to understand and protect the diversity of life on Earth. It draws on a range of disciplines including ecology, genetics, evolution, and economics to address the threats facing biodiversity and develop strategies for its conservation. </a:t>
            </a:r>
            <a:endParaRPr lang="en-US" dirty="0" smtClean="0">
              <a:solidFill>
                <a:schemeClr val="accent5"/>
              </a:solidFill>
              <a:latin typeface="Comic Sans MS" panose="030F0702030302020204" pitchFamily="66" charset="0"/>
              <a:ea typeface="Gelasio" pitchFamily="34" charset="-122"/>
              <a:cs typeface="Times New Roman" panose="02020603050405020304" pitchFamily="18" charset="0"/>
            </a:endParaRPr>
          </a:p>
          <a:p>
            <a:pPr algn="just"/>
            <a:endParaRPr lang="en-US" dirty="0" smtClean="0">
              <a:solidFill>
                <a:schemeClr val="accent5"/>
              </a:solidFill>
              <a:latin typeface="Comic Sans MS" panose="030F0702030302020204" pitchFamily="66" charset="0"/>
              <a:ea typeface="Gelasio" pitchFamily="34" charset="-122"/>
              <a:cs typeface="Times New Roman" panose="02020603050405020304" pitchFamily="18" charset="0"/>
            </a:endParaRPr>
          </a:p>
          <a:p>
            <a:pPr marL="285750" indent="-285750" algn="just">
              <a:buFont typeface="Wingdings" panose="05000000000000000000" pitchFamily="2" charset="2"/>
              <a:buChar char="§"/>
            </a:pPr>
            <a:r>
              <a:rPr lang="en-US" dirty="0" smtClean="0">
                <a:solidFill>
                  <a:srgbClr val="FF0000"/>
                </a:solidFill>
                <a:latin typeface="Comic Sans MS" panose="030F0702030302020204" pitchFamily="66" charset="0"/>
                <a:ea typeface="Gelasio" pitchFamily="34" charset="-122"/>
                <a:cs typeface="Times New Roman" panose="02020603050405020304" pitchFamily="18" charset="0"/>
              </a:rPr>
              <a:t>This </a:t>
            </a:r>
            <a:r>
              <a:rPr lang="en-US" dirty="0">
                <a:solidFill>
                  <a:srgbClr val="FF0000"/>
                </a:solidFill>
                <a:latin typeface="Comic Sans MS" panose="030F0702030302020204" pitchFamily="66" charset="0"/>
                <a:ea typeface="Gelasio" pitchFamily="34" charset="-122"/>
                <a:cs typeface="Times New Roman" panose="02020603050405020304" pitchFamily="18" charset="0"/>
              </a:rPr>
              <a:t>field is crucial for maintaining the health of ecosystems, sustaining human well-being, and ensuring the continued existence of countless species for future </a:t>
            </a:r>
            <a:r>
              <a:rPr lang="en-US" dirty="0" smtClean="0">
                <a:solidFill>
                  <a:srgbClr val="FF0000"/>
                </a:solidFill>
                <a:latin typeface="Comic Sans MS" panose="030F0702030302020204" pitchFamily="66" charset="0"/>
                <a:ea typeface="Gelasio" pitchFamily="34" charset="-122"/>
                <a:cs typeface="Times New Roman" panose="02020603050405020304" pitchFamily="18" charset="0"/>
              </a:rPr>
              <a:t>generations.</a:t>
            </a:r>
          </a:p>
          <a:p>
            <a:pPr algn="just"/>
            <a:endParaRPr lang="en-US" dirty="0" smtClean="0">
              <a:solidFill>
                <a:srgbClr val="FF0000"/>
              </a:solidFill>
              <a:latin typeface="Comic Sans MS" panose="030F0702030302020204" pitchFamily="66" charset="0"/>
              <a:ea typeface="Gelasio" pitchFamily="34" charset="-122"/>
              <a:cs typeface="Times New Roman" panose="02020603050405020304" pitchFamily="18" charset="0"/>
            </a:endParaRPr>
          </a:p>
          <a:p>
            <a:pPr marL="285750" indent="-285750" algn="just">
              <a:buFont typeface="Wingdings" panose="05000000000000000000" pitchFamily="2" charset="2"/>
              <a:buChar char="§"/>
            </a:pPr>
            <a:r>
              <a:rPr lang="en-US" dirty="0" smtClean="0">
                <a:solidFill>
                  <a:schemeClr val="tx1"/>
                </a:solidFill>
                <a:latin typeface="Comic Sans MS" panose="030F0702030302020204" pitchFamily="66" charset="0"/>
                <a:cs typeface="Times New Roman" panose="02020603050405020304" pitchFamily="18" charset="0"/>
              </a:rPr>
              <a:t>Conservation </a:t>
            </a:r>
            <a:r>
              <a:rPr lang="en-US" dirty="0">
                <a:solidFill>
                  <a:schemeClr val="tx1"/>
                </a:solidFill>
                <a:latin typeface="Comic Sans MS" panose="030F0702030302020204" pitchFamily="66" charset="0"/>
                <a:cs typeface="Times New Roman" panose="02020603050405020304" pitchFamily="18" charset="0"/>
              </a:rPr>
              <a:t>biology is an applied discipline that seeks to learn how to preserve species, </a:t>
            </a:r>
            <a:r>
              <a:rPr lang="en-US" dirty="0" smtClean="0">
                <a:solidFill>
                  <a:schemeClr val="tx1"/>
                </a:solidFill>
                <a:latin typeface="Comic Sans MS" panose="030F0702030302020204" pitchFamily="66" charset="0"/>
                <a:cs typeface="Times New Roman" panose="02020603050405020304" pitchFamily="18" charset="0"/>
              </a:rPr>
              <a:t>communities</a:t>
            </a:r>
            <a:r>
              <a:rPr lang="en-US" dirty="0">
                <a:solidFill>
                  <a:schemeClr val="tx1"/>
                </a:solidFill>
                <a:latin typeface="Comic Sans MS" panose="030F0702030302020204" pitchFamily="66" charset="0"/>
                <a:cs typeface="Times New Roman" panose="02020603050405020304" pitchFamily="18" charset="0"/>
              </a:rPr>
              <a:t>, and ecosystems. </a:t>
            </a:r>
            <a:endParaRPr lang="en-US" dirty="0" smtClean="0">
              <a:solidFill>
                <a:schemeClr val="tx1"/>
              </a:solidFill>
              <a:latin typeface="Comic Sans MS" panose="030F0702030302020204" pitchFamily="66" charset="0"/>
              <a:cs typeface="Times New Roman" panose="02020603050405020304" pitchFamily="18" charset="0"/>
            </a:endParaRPr>
          </a:p>
          <a:p>
            <a:pPr algn="just"/>
            <a:endParaRPr lang="en-US" dirty="0" smtClean="0">
              <a:solidFill>
                <a:schemeClr val="tx1"/>
              </a:solidFill>
              <a:latin typeface="Comic Sans MS" panose="030F0702030302020204" pitchFamily="66" charset="0"/>
              <a:cs typeface="Times New Roman" panose="02020603050405020304" pitchFamily="18" charset="0"/>
            </a:endParaRPr>
          </a:p>
          <a:p>
            <a:pPr marL="285750" indent="-285750" algn="just">
              <a:buFont typeface="Wingdings" panose="05000000000000000000" pitchFamily="2" charset="2"/>
              <a:buChar char="§"/>
            </a:pPr>
            <a:r>
              <a:rPr lang="en-US" dirty="0" smtClean="0">
                <a:solidFill>
                  <a:srgbClr val="7030A0"/>
                </a:solidFill>
                <a:latin typeface="Comic Sans MS" panose="030F0702030302020204" pitchFamily="66" charset="0"/>
                <a:cs typeface="Times New Roman" panose="02020603050405020304" pitchFamily="18" charset="0"/>
              </a:rPr>
              <a:t>It </a:t>
            </a:r>
            <a:r>
              <a:rPr lang="en-US" dirty="0">
                <a:solidFill>
                  <a:srgbClr val="7030A0"/>
                </a:solidFill>
                <a:latin typeface="Comic Sans MS" panose="030F0702030302020204" pitchFamily="66" charset="0"/>
                <a:cs typeface="Times New Roman" panose="02020603050405020304" pitchFamily="18" charset="0"/>
              </a:rPr>
              <a:t>both studies the causes of </a:t>
            </a:r>
            <a:r>
              <a:rPr lang="en-US" dirty="0" smtClean="0">
                <a:solidFill>
                  <a:srgbClr val="7030A0"/>
                </a:solidFill>
                <a:latin typeface="Comic Sans MS" panose="030F0702030302020204" pitchFamily="66" charset="0"/>
                <a:cs typeface="Times New Roman" panose="02020603050405020304" pitchFamily="18" charset="0"/>
              </a:rPr>
              <a:t>declines </a:t>
            </a:r>
            <a:r>
              <a:rPr lang="en-US" dirty="0">
                <a:solidFill>
                  <a:srgbClr val="7030A0"/>
                </a:solidFill>
                <a:latin typeface="Comic Sans MS" panose="030F0702030302020204" pitchFamily="66" charset="0"/>
                <a:cs typeface="Times New Roman" panose="02020603050405020304" pitchFamily="18" charset="0"/>
              </a:rPr>
              <a:t>in species richness and attempts to develop methods to prevent such declines. </a:t>
            </a:r>
            <a:endParaRPr lang="en-US" dirty="0" smtClean="0">
              <a:solidFill>
                <a:srgbClr val="7030A0"/>
              </a:solidFill>
              <a:latin typeface="Comic Sans MS" panose="030F0702030302020204" pitchFamily="66" charset="0"/>
              <a:cs typeface="Times New Roman" panose="02020603050405020304" pitchFamily="18" charset="0"/>
            </a:endParaRPr>
          </a:p>
          <a:p>
            <a:pPr algn="just"/>
            <a:endParaRPr lang="en-US" dirty="0" smtClean="0">
              <a:solidFill>
                <a:srgbClr val="7030A0"/>
              </a:solidFill>
              <a:latin typeface="Comic Sans MS" panose="030F0702030302020204" pitchFamily="66" charset="0"/>
              <a:cs typeface="Times New Roman" panose="02020603050405020304" pitchFamily="18" charset="0"/>
            </a:endParaRPr>
          </a:p>
          <a:p>
            <a:pPr marL="285750" indent="-285750" algn="just">
              <a:buFont typeface="Wingdings" panose="05000000000000000000" pitchFamily="2" charset="2"/>
              <a:buChar char="§"/>
            </a:pPr>
            <a:r>
              <a:rPr lang="en-US" dirty="0" smtClean="0">
                <a:solidFill>
                  <a:schemeClr val="accent4">
                    <a:lumMod val="75000"/>
                  </a:schemeClr>
                </a:solidFill>
                <a:latin typeface="Comic Sans MS" panose="030F0702030302020204" pitchFamily="66" charset="0"/>
                <a:cs typeface="Times New Roman" panose="02020603050405020304" pitchFamily="18" charset="0"/>
              </a:rPr>
              <a:t>In </a:t>
            </a:r>
            <a:r>
              <a:rPr lang="en-US" dirty="0">
                <a:solidFill>
                  <a:schemeClr val="accent4">
                    <a:lumMod val="75000"/>
                  </a:schemeClr>
                </a:solidFill>
                <a:latin typeface="Comic Sans MS" panose="030F0702030302020204" pitchFamily="66" charset="0"/>
                <a:cs typeface="Times New Roman" panose="02020603050405020304" pitchFamily="18" charset="0"/>
              </a:rPr>
              <a:t>this </a:t>
            </a:r>
            <a:r>
              <a:rPr lang="en-US" dirty="0" smtClean="0">
                <a:solidFill>
                  <a:schemeClr val="accent4">
                    <a:lumMod val="75000"/>
                  </a:schemeClr>
                </a:solidFill>
                <a:latin typeface="Comic Sans MS" panose="030F0702030302020204" pitchFamily="66" charset="0"/>
                <a:cs typeface="Times New Roman" panose="02020603050405020304" pitchFamily="18" charset="0"/>
              </a:rPr>
              <a:t>course </a:t>
            </a:r>
            <a:r>
              <a:rPr lang="en-US" dirty="0">
                <a:solidFill>
                  <a:schemeClr val="accent4">
                    <a:lumMod val="75000"/>
                  </a:schemeClr>
                </a:solidFill>
                <a:latin typeface="Comic Sans MS" panose="030F0702030302020204" pitchFamily="66" charset="0"/>
                <a:cs typeface="Times New Roman" panose="02020603050405020304" pitchFamily="18" charset="0"/>
              </a:rPr>
              <a:t>we will first </a:t>
            </a:r>
            <a:r>
              <a:rPr lang="en-US" dirty="0" smtClean="0">
                <a:solidFill>
                  <a:schemeClr val="accent4">
                    <a:lumMod val="75000"/>
                  </a:schemeClr>
                </a:solidFill>
                <a:latin typeface="Comic Sans MS" panose="030F0702030302020204" pitchFamily="66" charset="0"/>
                <a:cs typeface="Times New Roman" panose="02020603050405020304" pitchFamily="18" charset="0"/>
              </a:rPr>
              <a:t>examine </a:t>
            </a:r>
            <a:r>
              <a:rPr lang="en-US" dirty="0">
                <a:solidFill>
                  <a:schemeClr val="accent4">
                    <a:lumMod val="75000"/>
                  </a:schemeClr>
                </a:solidFill>
                <a:latin typeface="Comic Sans MS" panose="030F0702030302020204" pitchFamily="66" charset="0"/>
                <a:cs typeface="Times New Roman" panose="02020603050405020304" pitchFamily="18" charset="0"/>
              </a:rPr>
              <a:t>the biodiversity crisis and its importance. Then, we will assess the sorts of species which seem vulnerable to </a:t>
            </a:r>
            <a:r>
              <a:rPr lang="en-US" dirty="0" smtClean="0">
                <a:solidFill>
                  <a:schemeClr val="accent4">
                    <a:lumMod val="75000"/>
                  </a:schemeClr>
                </a:solidFill>
                <a:latin typeface="Comic Sans MS" panose="030F0702030302020204" pitchFamily="66" charset="0"/>
                <a:cs typeface="Times New Roman" panose="02020603050405020304" pitchFamily="18" charset="0"/>
              </a:rPr>
              <a:t>extinction</a:t>
            </a:r>
            <a:r>
              <a:rPr lang="en-US" dirty="0">
                <a:solidFill>
                  <a:schemeClr val="accent4">
                    <a:lumMod val="75000"/>
                  </a:schemeClr>
                </a:solidFill>
                <a:latin typeface="Comic Sans MS" panose="030F0702030302020204" pitchFamily="66" charset="0"/>
                <a:cs typeface="Times New Roman" panose="02020603050405020304" pitchFamily="18" charset="0"/>
              </a:rPr>
              <a:t>. Using case histories, we go on to identify and study </a:t>
            </a:r>
            <a:r>
              <a:rPr lang="en-US" dirty="0" smtClean="0">
                <a:solidFill>
                  <a:schemeClr val="accent4">
                    <a:lumMod val="75000"/>
                  </a:schemeClr>
                </a:solidFill>
                <a:latin typeface="Comic Sans MS" panose="030F0702030302020204" pitchFamily="66" charset="0"/>
                <a:cs typeface="Times New Roman" panose="02020603050405020304" pitchFamily="18" charset="0"/>
              </a:rPr>
              <a:t>some factor </a:t>
            </a:r>
            <a:r>
              <a:rPr lang="en-US" dirty="0">
                <a:solidFill>
                  <a:schemeClr val="accent4">
                    <a:lumMod val="75000"/>
                  </a:schemeClr>
                </a:solidFill>
                <a:latin typeface="Comic Sans MS" panose="030F0702030302020204" pitchFamily="66" charset="0"/>
                <a:cs typeface="Times New Roman" panose="02020603050405020304" pitchFamily="18" charset="0"/>
              </a:rPr>
              <a:t>that have played key roles in many extinctions. We finish with a review of recovery efforts at the species and community level.</a:t>
            </a:r>
            <a:endParaRPr lang="en-IN" dirty="0">
              <a:solidFill>
                <a:schemeClr val="accent4">
                  <a:lumMod val="75000"/>
                </a:schemeClr>
              </a:solidFill>
              <a:latin typeface="Comic Sans MS" panose="030F0702030302020204" pitchFamily="66" charset="0"/>
              <a:cs typeface="Times New Roman" panose="02020603050405020304" pitchFamily="18" charset="0"/>
            </a:endParaRPr>
          </a:p>
          <a:p>
            <a:pPr marL="285750" indent="-285750">
              <a:buFont typeface="Wingdings" panose="05000000000000000000" pitchFamily="2" charset="2"/>
              <a:buChar char="§"/>
            </a:pPr>
            <a:endParaRPr lang="en-IN"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96842" cy="831273"/>
          </a:xfrm>
          <a:prstGeom prst="ellipse">
            <a:avLst/>
          </a:prstGeom>
          <a:ln>
            <a:noFill/>
          </a:ln>
          <a:effectLst>
            <a:softEdge rad="112500"/>
          </a:effectLst>
        </p:spPr>
      </p:pic>
    </p:spTree>
    <p:extLst>
      <p:ext uri="{BB962C8B-B14F-4D97-AF65-F5344CB8AC3E}">
        <p14:creationId xmlns:p14="http://schemas.microsoft.com/office/powerpoint/2010/main" val="1776465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4955" y="262058"/>
            <a:ext cx="2507700" cy="730895"/>
          </a:xfrm>
        </p:spPr>
        <p:txBody>
          <a:bodyPr>
            <a:normAutofit fontScale="90000"/>
          </a:bodyPr>
          <a:lstStyle/>
          <a:p>
            <a:r>
              <a:rPr lang="en-US" dirty="0" smtClean="0">
                <a:latin typeface="Cooper Black" panose="0208090404030B020404" pitchFamily="18" charset="0"/>
              </a:rPr>
              <a:t>Objectives</a:t>
            </a:r>
            <a:r>
              <a:rPr lang="en-US" dirty="0" smtClean="0"/>
              <a:t/>
            </a:r>
            <a:br>
              <a:rPr lang="en-US" dirty="0" smtClean="0"/>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pic>
        <p:nvPicPr>
          <p:cNvPr id="8" name="Image 2" descr="preencoded.png"/>
          <p:cNvPicPr>
            <a:picLocks noChangeAspect="1"/>
          </p:cNvPicPr>
          <p:nvPr/>
        </p:nvPicPr>
        <p:blipFill>
          <a:blip r:embed="rId3"/>
          <a:stretch>
            <a:fillRect/>
          </a:stretch>
        </p:blipFill>
        <p:spPr>
          <a:xfrm>
            <a:off x="7881635" y="4458643"/>
            <a:ext cx="807169" cy="665238"/>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803563" cy="838284"/>
          </a:xfrm>
          <a:prstGeom prst="ellipse">
            <a:avLst/>
          </a:prstGeom>
          <a:ln>
            <a:noFill/>
          </a:ln>
          <a:effectLst>
            <a:softEdge rad="112500"/>
          </a:effectLst>
        </p:spPr>
      </p:pic>
      <p:graphicFrame>
        <p:nvGraphicFramePr>
          <p:cNvPr id="11" name="Diagram 10"/>
          <p:cNvGraphicFramePr/>
          <p:nvPr>
            <p:extLst>
              <p:ext uri="{D42A27DB-BD31-4B8C-83A1-F6EECF244321}">
                <p14:modId xmlns:p14="http://schemas.microsoft.com/office/powerpoint/2010/main" val="2671180539"/>
              </p:ext>
            </p:extLst>
          </p:nvPr>
        </p:nvGraphicFramePr>
        <p:xfrm>
          <a:off x="1025236" y="782782"/>
          <a:ext cx="7072745" cy="41217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Rectangle 2"/>
          <p:cNvSpPr/>
          <p:nvPr/>
        </p:nvSpPr>
        <p:spPr>
          <a:xfrm>
            <a:off x="2964468" y="789709"/>
            <a:ext cx="4253750" cy="523220"/>
          </a:xfrm>
          <a:prstGeom prst="rect">
            <a:avLst/>
          </a:prstGeom>
        </p:spPr>
        <p:txBody>
          <a:bodyPr wrap="square">
            <a:spAutoFit/>
          </a:bodyPr>
          <a:lstStyle/>
          <a:p>
            <a:pPr lvl="0"/>
            <a:r>
              <a:rPr lang="en-US" dirty="0">
                <a:solidFill>
                  <a:schemeClr val="bg1"/>
                </a:solidFill>
                <a:latin typeface="Comic Sans MS" panose="030F0702030302020204" pitchFamily="66" charset="0"/>
                <a:cs typeface="Times New Roman" panose="02020603050405020304" pitchFamily="18" charset="0"/>
              </a:rPr>
              <a:t>Identify and protect endangered species and habitats</a:t>
            </a:r>
            <a:endParaRPr lang="en-IN" dirty="0">
              <a:solidFill>
                <a:schemeClr val="bg1"/>
              </a:solidFill>
            </a:endParaRPr>
          </a:p>
        </p:txBody>
      </p:sp>
      <p:sp>
        <p:nvSpPr>
          <p:cNvPr id="4" name="TextBox 3"/>
          <p:cNvSpPr txBox="1"/>
          <p:nvPr/>
        </p:nvSpPr>
        <p:spPr>
          <a:xfrm>
            <a:off x="2750126" y="4275531"/>
            <a:ext cx="4294909" cy="738664"/>
          </a:xfrm>
          <a:prstGeom prst="rect">
            <a:avLst/>
          </a:prstGeom>
          <a:noFill/>
        </p:spPr>
        <p:txBody>
          <a:bodyPr wrap="square" rtlCol="0">
            <a:spAutoFit/>
          </a:bodyPr>
          <a:lstStyle/>
          <a:p>
            <a:r>
              <a:rPr lang="en-US" dirty="0">
                <a:latin typeface="Comic Sans MS" panose="030F0702030302020204" pitchFamily="66" charset="0"/>
                <a:cs typeface="Times New Roman" panose="02020603050405020304" pitchFamily="18" charset="0"/>
              </a:rPr>
              <a:t>Promote eco-tourism and sustainable economic development</a:t>
            </a:r>
            <a:endParaRPr lang="en-US" dirty="0">
              <a:latin typeface="Comic Sans MS" panose="030F0702030302020204" pitchFamily="66" charset="0"/>
            </a:endParaRPr>
          </a:p>
          <a:p>
            <a:endParaRPr lang="en-IN" dirty="0"/>
          </a:p>
        </p:txBody>
      </p:sp>
      <p:sp>
        <p:nvSpPr>
          <p:cNvPr id="7" name="TextBox 6"/>
          <p:cNvSpPr txBox="1"/>
          <p:nvPr/>
        </p:nvSpPr>
        <p:spPr>
          <a:xfrm>
            <a:off x="2632363" y="1744327"/>
            <a:ext cx="4218709" cy="523220"/>
          </a:xfrm>
          <a:prstGeom prst="rect">
            <a:avLst/>
          </a:prstGeom>
          <a:noFill/>
        </p:spPr>
        <p:txBody>
          <a:bodyPr wrap="square" rtlCol="0">
            <a:spAutoFit/>
          </a:bodyPr>
          <a:lstStyle/>
          <a:p>
            <a:r>
              <a:rPr lang="en-US" dirty="0" smtClean="0">
                <a:solidFill>
                  <a:schemeClr val="bg1"/>
                </a:solidFill>
                <a:latin typeface="Comic Sans MS" panose="030F0702030302020204" pitchFamily="66" charset="0"/>
                <a:cs typeface="Times New Roman" panose="02020603050405020304" pitchFamily="18" charset="0"/>
              </a:rPr>
              <a:t>     Maintain </a:t>
            </a:r>
            <a:r>
              <a:rPr lang="en-US" dirty="0">
                <a:solidFill>
                  <a:schemeClr val="bg1"/>
                </a:solidFill>
                <a:latin typeface="Comic Sans MS" panose="030F0702030302020204" pitchFamily="66" charset="0"/>
                <a:cs typeface="Times New Roman" panose="02020603050405020304" pitchFamily="18" charset="0"/>
              </a:rPr>
              <a:t>ecosystem integrity and resilience </a:t>
            </a:r>
          </a:p>
          <a:p>
            <a:endParaRPr lang="en-IN" dirty="0"/>
          </a:p>
        </p:txBody>
      </p:sp>
    </p:spTree>
    <p:extLst>
      <p:ext uri="{BB962C8B-B14F-4D97-AF65-F5344CB8AC3E}">
        <p14:creationId xmlns:p14="http://schemas.microsoft.com/office/powerpoint/2010/main" val="633518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530" y="522634"/>
            <a:ext cx="7904019" cy="730895"/>
          </a:xfrm>
        </p:spPr>
        <p:txBody>
          <a:bodyPr>
            <a:normAutofit fontScale="90000"/>
          </a:bodyPr>
          <a:lstStyle/>
          <a:p>
            <a:r>
              <a:rPr lang="en-US" dirty="0">
                <a:solidFill>
                  <a:schemeClr val="tx1"/>
                </a:solidFill>
                <a:latin typeface="Cooper Black" panose="0208090404030B020404" pitchFamily="18" charset="0"/>
              </a:rPr>
              <a:t>Significance of </a:t>
            </a:r>
            <a:r>
              <a:rPr lang="en-US" dirty="0" smtClean="0">
                <a:solidFill>
                  <a:schemeClr val="tx1"/>
                </a:solidFill>
                <a:latin typeface="Cooper Black" panose="0208090404030B020404" pitchFamily="18" charset="0"/>
              </a:rPr>
              <a:t>conservation </a:t>
            </a:r>
            <a:r>
              <a:rPr lang="en-US" dirty="0">
                <a:solidFill>
                  <a:schemeClr val="tx1"/>
                </a:solidFill>
                <a:latin typeface="Cooper Black" panose="0208090404030B020404" pitchFamily="18" charset="0"/>
              </a:rPr>
              <a:t>biology</a:t>
            </a:r>
            <a:r>
              <a:rPr lang="en-US" dirty="0">
                <a:solidFill>
                  <a:schemeClr val="accent5">
                    <a:lumMod val="50000"/>
                  </a:schemeClr>
                </a:solidFill>
                <a:latin typeface="Comic Sans MS" panose="030F0702030302020204" pitchFamily="66" charset="0"/>
              </a:rPr>
              <a:t/>
            </a:r>
            <a:br>
              <a:rPr lang="en-US" dirty="0">
                <a:solidFill>
                  <a:schemeClr val="accent5">
                    <a:lumMod val="50000"/>
                  </a:schemeClr>
                </a:solidFill>
                <a:latin typeface="Comic Sans MS" panose="030F0702030302020204" pitchFamily="66" charset="0"/>
              </a:rPr>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522"/>
            <a:ext cx="858982" cy="896099"/>
          </a:xfrm>
          <a:prstGeom prst="ellipse">
            <a:avLst/>
          </a:prstGeom>
          <a:ln>
            <a:noFill/>
          </a:ln>
          <a:effectLst>
            <a:softEdge rad="112500"/>
          </a:effectLst>
        </p:spPr>
      </p:pic>
      <p:graphicFrame>
        <p:nvGraphicFramePr>
          <p:cNvPr id="3" name="Diagram 2"/>
          <p:cNvGraphicFramePr/>
          <p:nvPr>
            <p:extLst>
              <p:ext uri="{D42A27DB-BD31-4B8C-83A1-F6EECF244321}">
                <p14:modId xmlns:p14="http://schemas.microsoft.com/office/powerpoint/2010/main" val="683456991"/>
              </p:ext>
            </p:extLst>
          </p:nvPr>
        </p:nvGraphicFramePr>
        <p:xfrm>
          <a:off x="1046018" y="1037746"/>
          <a:ext cx="7550728" cy="38044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18978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682" y="157186"/>
            <a:ext cx="5112355" cy="730895"/>
          </a:xfrm>
        </p:spPr>
        <p:txBody>
          <a:bodyPr>
            <a:normAutofit fontScale="90000"/>
          </a:bodyPr>
          <a:lstStyle/>
          <a:p>
            <a:r>
              <a:rPr lang="en-US" dirty="0">
                <a:solidFill>
                  <a:schemeClr val="tx1"/>
                </a:solidFill>
                <a:latin typeface="Cooper Black" panose="0208090404030B020404" pitchFamily="18" charset="0"/>
              </a:rPr>
              <a:t>Threats to biodiversity</a:t>
            </a:r>
            <a:r>
              <a:rPr lang="en-US" dirty="0">
                <a:solidFill>
                  <a:schemeClr val="accent5">
                    <a:lumMod val="50000"/>
                  </a:schemeClr>
                </a:solidFill>
                <a:latin typeface="Comic Sans MS" panose="030F0702030302020204" pitchFamily="66" charset="0"/>
              </a:rPr>
              <a:t/>
            </a:r>
            <a:br>
              <a:rPr lang="en-US" dirty="0">
                <a:solidFill>
                  <a:schemeClr val="accent5">
                    <a:lumMod val="50000"/>
                  </a:schemeClr>
                </a:solidFill>
                <a:latin typeface="Comic Sans MS" panose="030F0702030302020204" pitchFamily="66" charset="0"/>
              </a:rPr>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521"/>
            <a:ext cx="817418" cy="852739"/>
          </a:xfrm>
          <a:prstGeom prst="ellipse">
            <a:avLst/>
          </a:prstGeom>
          <a:ln>
            <a:noFill/>
          </a:ln>
          <a:effectLst>
            <a:softEdge rad="112500"/>
          </a:effectLst>
        </p:spPr>
      </p:pic>
      <p:graphicFrame>
        <p:nvGraphicFramePr>
          <p:cNvPr id="3" name="Diagram 2"/>
          <p:cNvGraphicFramePr/>
          <p:nvPr>
            <p:extLst>
              <p:ext uri="{D42A27DB-BD31-4B8C-83A1-F6EECF244321}">
                <p14:modId xmlns:p14="http://schemas.microsoft.com/office/powerpoint/2010/main" val="713598657"/>
              </p:ext>
            </p:extLst>
          </p:nvPr>
        </p:nvGraphicFramePr>
        <p:xfrm>
          <a:off x="879765" y="615666"/>
          <a:ext cx="8141393" cy="45170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83899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646" y="157186"/>
            <a:ext cx="5146991" cy="730895"/>
          </a:xfrm>
        </p:spPr>
        <p:txBody>
          <a:bodyPr>
            <a:normAutofit fontScale="90000"/>
          </a:bodyPr>
          <a:lstStyle/>
          <a:p>
            <a:r>
              <a:rPr lang="en-US" dirty="0">
                <a:solidFill>
                  <a:schemeClr val="tx1"/>
                </a:solidFill>
                <a:latin typeface="Cooper Black" panose="0208090404030B020404" pitchFamily="18" charset="0"/>
              </a:rPr>
              <a:t>Conservation strategies</a:t>
            </a:r>
            <a:r>
              <a:rPr lang="en-US" dirty="0">
                <a:solidFill>
                  <a:schemeClr val="accent5">
                    <a:lumMod val="50000"/>
                  </a:schemeClr>
                </a:solidFill>
                <a:latin typeface="Comic Sans MS" panose="030F0702030302020204" pitchFamily="66" charset="0"/>
              </a:rPr>
              <a:t/>
            </a:r>
            <a:br>
              <a:rPr lang="en-US" dirty="0">
                <a:solidFill>
                  <a:schemeClr val="accent5">
                    <a:lumMod val="50000"/>
                  </a:schemeClr>
                </a:solidFill>
                <a:latin typeface="Comic Sans MS" panose="030F0702030302020204" pitchFamily="66" charset="0"/>
              </a:rPr>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0" y="7521"/>
            <a:ext cx="723250" cy="754502"/>
          </a:xfrm>
          <a:prstGeom prst="ellipse">
            <a:avLst/>
          </a:prstGeom>
          <a:ln>
            <a:noFill/>
          </a:ln>
          <a:effectLst>
            <a:softEdge rad="112500"/>
          </a:effectLst>
        </p:spPr>
      </p:pic>
      <p:graphicFrame>
        <p:nvGraphicFramePr>
          <p:cNvPr id="3" name="Diagram 2"/>
          <p:cNvGraphicFramePr/>
          <p:nvPr>
            <p:extLst>
              <p:ext uri="{D42A27DB-BD31-4B8C-83A1-F6EECF244321}">
                <p14:modId xmlns:p14="http://schemas.microsoft.com/office/powerpoint/2010/main" val="2070498406"/>
              </p:ext>
            </p:extLst>
          </p:nvPr>
        </p:nvGraphicFramePr>
        <p:xfrm>
          <a:off x="630380" y="813579"/>
          <a:ext cx="6961909" cy="39177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96021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72" y="715344"/>
            <a:ext cx="6920373" cy="365448"/>
          </a:xfrm>
        </p:spPr>
        <p:txBody>
          <a:bodyPr>
            <a:normAutofit fontScale="90000"/>
          </a:bodyPr>
          <a:lstStyle/>
          <a:p>
            <a:r>
              <a:rPr lang="en-US" dirty="0">
                <a:solidFill>
                  <a:schemeClr val="tx1"/>
                </a:solidFill>
                <a:latin typeface="Cooper Black" panose="0208090404030B020404" pitchFamily="18" charset="0"/>
              </a:rPr>
              <a:t>Conservation biology in action</a:t>
            </a:r>
            <a:r>
              <a:rPr lang="en-US" dirty="0">
                <a:solidFill>
                  <a:schemeClr val="accent5">
                    <a:lumMod val="50000"/>
                  </a:schemeClr>
                </a:solidFill>
                <a:latin typeface="Comic Sans MS" panose="030F0702030302020204" pitchFamily="66" charset="0"/>
              </a:rPr>
              <a:t/>
            </a:r>
            <a:br>
              <a:rPr lang="en-US" dirty="0">
                <a:solidFill>
                  <a:schemeClr val="accent5">
                    <a:lumMod val="50000"/>
                  </a:schemeClr>
                </a:solidFill>
                <a:latin typeface="Comic Sans MS" panose="030F0702030302020204" pitchFamily="66" charset="0"/>
              </a:rPr>
            </a:br>
            <a:r>
              <a:rPr lang="en-US" dirty="0" smtClean="0"/>
              <a:t/>
            </a:r>
            <a:br>
              <a:rPr lang="en-US" dirty="0" smtClean="0"/>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96636" cy="831059"/>
          </a:xfrm>
          <a:prstGeom prst="ellipse">
            <a:avLst/>
          </a:prstGeom>
          <a:ln>
            <a:noFill/>
          </a:ln>
          <a:effectLst>
            <a:softEdge rad="112500"/>
          </a:effectLst>
        </p:spPr>
      </p:pic>
      <p:graphicFrame>
        <p:nvGraphicFramePr>
          <p:cNvPr id="3" name="Diagram 2"/>
          <p:cNvGraphicFramePr/>
          <p:nvPr>
            <p:extLst>
              <p:ext uri="{D42A27DB-BD31-4B8C-83A1-F6EECF244321}">
                <p14:modId xmlns:p14="http://schemas.microsoft.com/office/powerpoint/2010/main" val="4028709312"/>
              </p:ext>
            </p:extLst>
          </p:nvPr>
        </p:nvGraphicFramePr>
        <p:xfrm>
          <a:off x="842790" y="616436"/>
          <a:ext cx="7904018" cy="44403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33960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645" y="780096"/>
            <a:ext cx="7536900" cy="690893"/>
          </a:xfrm>
        </p:spPr>
        <p:txBody>
          <a:bodyPr>
            <a:normAutofit fontScale="90000"/>
          </a:bodyPr>
          <a:lstStyle/>
          <a:p>
            <a:r>
              <a:rPr lang="en-US" dirty="0">
                <a:solidFill>
                  <a:schemeClr val="tx1"/>
                </a:solidFill>
                <a:latin typeface="Cooper Black" panose="0208090404030B020404" pitchFamily="18" charset="0"/>
              </a:rPr>
              <a:t>Future </a:t>
            </a:r>
            <a:r>
              <a:rPr lang="en-US" dirty="0" smtClean="0">
                <a:solidFill>
                  <a:schemeClr val="tx1"/>
                </a:solidFill>
                <a:latin typeface="Cooper Black" panose="0208090404030B020404" pitchFamily="18" charset="0"/>
              </a:rPr>
              <a:t>directions and conclusion </a:t>
            </a:r>
            <a:r>
              <a:rPr lang="en-US" dirty="0">
                <a:solidFill>
                  <a:schemeClr val="accent5">
                    <a:lumMod val="50000"/>
                  </a:schemeClr>
                </a:solidFill>
                <a:latin typeface="Comic Sans MS" panose="030F0702030302020204" pitchFamily="66" charset="0"/>
              </a:rPr>
              <a:t/>
            </a:r>
            <a:br>
              <a:rPr lang="en-US" dirty="0">
                <a:solidFill>
                  <a:schemeClr val="accent5">
                    <a:lumMod val="50000"/>
                  </a:schemeClr>
                </a:solidFill>
                <a:latin typeface="Comic Sans MS" panose="030F0702030302020204" pitchFamily="66" charset="0"/>
              </a:rPr>
            </a:br>
            <a:r>
              <a:rPr lang="en-US" dirty="0" smtClean="0"/>
              <a:t/>
            </a:r>
            <a:br>
              <a:rPr lang="en-US" dirty="0" smtClean="0"/>
            </a:br>
            <a:endParaRPr lang="en-IN"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61" y="0"/>
            <a:ext cx="949569" cy="990600"/>
          </a:xfrm>
          <a:prstGeom prst="ellipse">
            <a:avLst/>
          </a:prstGeom>
          <a:ln>
            <a:noFill/>
          </a:ln>
          <a:effectLst>
            <a:softEdge rad="112500"/>
          </a:effectLst>
        </p:spPr>
      </p:pic>
      <p:sp>
        <p:nvSpPr>
          <p:cNvPr id="3" name="Snip Diagonal Corner Rectangle 2"/>
          <p:cNvSpPr/>
          <p:nvPr/>
        </p:nvSpPr>
        <p:spPr>
          <a:xfrm>
            <a:off x="1177636" y="1108364"/>
            <a:ext cx="7439891" cy="3554853"/>
          </a:xfrm>
          <a:prstGeom prst="snip2DiagRect">
            <a:avLst/>
          </a:prstGeom>
          <a:solidFill>
            <a:schemeClr val="accent1">
              <a:lumMod val="20000"/>
              <a:lumOff val="80000"/>
            </a:schemeClr>
          </a:solidFill>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4" name="TextBox 3"/>
          <p:cNvSpPr txBox="1"/>
          <p:nvPr/>
        </p:nvSpPr>
        <p:spPr>
          <a:xfrm>
            <a:off x="1575941" y="1556304"/>
            <a:ext cx="6265732" cy="3216265"/>
          </a:xfrm>
          <a:prstGeom prst="rect">
            <a:avLst/>
          </a:prstGeom>
          <a:noFill/>
        </p:spPr>
        <p:txBody>
          <a:bodyPr wrap="square" rtlCol="0">
            <a:spAutoFit/>
          </a:bodyPr>
          <a:lstStyle/>
          <a:p>
            <a:pPr>
              <a:lnSpc>
                <a:spcPct val="150000"/>
              </a:lnSpc>
            </a:pPr>
            <a:r>
              <a:rPr lang="en-US" dirty="0">
                <a:solidFill>
                  <a:schemeClr val="tx1"/>
                </a:solidFill>
                <a:latin typeface="Comic Sans MS" panose="030F0702030302020204" pitchFamily="66" charset="0"/>
                <a:ea typeface="Cabin" pitchFamily="34" charset="-122"/>
                <a:cs typeface="Times New Roman" panose="02020603050405020304" pitchFamily="18" charset="0"/>
              </a:rPr>
              <a:t>Conservation biology is a rapidly evolving field that faces many challenges in the years ahead. One key challenge is to address the growing impacts of climate change on biodiversity. Another challenge is to find ways to balance human needs with the need to protect the natural world. Despite these challenges, there is reason for optimism. Conservationists are developing innovative solutions, such as habitat restoration, sustainable land management, and climate change mitigation. The future of biodiversity depends on our collective efforts to address these challenges and create a more sustainable future for all.</a:t>
            </a:r>
            <a:endParaRPr lang="en-US" dirty="0">
              <a:solidFill>
                <a:schemeClr val="tx1"/>
              </a:solidFill>
              <a:latin typeface="Comic Sans MS" panose="030F0702030302020204" pitchFamily="66" charset="0"/>
              <a:cs typeface="Times New Roman" panose="02020603050405020304" pitchFamily="18" charset="0"/>
            </a:endParaRPr>
          </a:p>
          <a:p>
            <a:endParaRPr lang="en-IN" dirty="0"/>
          </a:p>
        </p:txBody>
      </p:sp>
      <p:pic>
        <p:nvPicPr>
          <p:cNvPr id="8" name="Image 5" descr="preencoded.png"/>
          <p:cNvPicPr>
            <a:picLocks noChangeAspect="1"/>
          </p:cNvPicPr>
          <p:nvPr/>
        </p:nvPicPr>
        <p:blipFill>
          <a:blip r:embed="rId4">
            <a:duotone>
              <a:prstClr val="black"/>
              <a:schemeClr val="accent6">
                <a:tint val="45000"/>
                <a:satMod val="400000"/>
              </a:schemeClr>
            </a:duotone>
            <a:extLst>
              <a:ext uri="{BEBA8EAE-BF5A-486C-A8C5-ECC9F3942E4B}">
                <a14:imgProps xmlns:a14="http://schemas.microsoft.com/office/drawing/2010/main">
                  <a14:imgLayer r:embed="rId5">
                    <a14:imgEffect>
                      <a14:brightnessContrast bright="-40000" contrast="40000"/>
                    </a14:imgEffect>
                  </a14:imgLayer>
                </a14:imgProps>
              </a:ext>
            </a:extLst>
          </a:blip>
          <a:stretch>
            <a:fillRect/>
          </a:stretch>
        </p:blipFill>
        <p:spPr>
          <a:xfrm>
            <a:off x="7630175" y="3887709"/>
            <a:ext cx="707014" cy="721107"/>
          </a:xfrm>
          <a:prstGeom prst="rect">
            <a:avLst/>
          </a:prstGeom>
        </p:spPr>
      </p:pic>
    </p:spTree>
    <p:extLst>
      <p:ext uri="{BB962C8B-B14F-4D97-AF65-F5344CB8AC3E}">
        <p14:creationId xmlns:p14="http://schemas.microsoft.com/office/powerpoint/2010/main" val="1571035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945</Words>
  <Application>Microsoft Office PowerPoint</Application>
  <PresentationFormat>On-screen Show (16:9)</PresentationFormat>
  <Paragraphs>79</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Cabin</vt:lpstr>
      <vt:lpstr>Comic Sans MS</vt:lpstr>
      <vt:lpstr>Cooper Black</vt:lpstr>
      <vt:lpstr>Gelasio</vt:lpstr>
      <vt:lpstr>Times New Roman</vt:lpstr>
      <vt:lpstr>Unbounded</vt:lpstr>
      <vt:lpstr>Wingdings</vt:lpstr>
      <vt:lpstr>Simple Light</vt:lpstr>
      <vt:lpstr>CONSERVATION BIOLOGY</vt:lpstr>
      <vt:lpstr>Table of content</vt:lpstr>
      <vt:lpstr>Introduction</vt:lpstr>
      <vt:lpstr>Objectives </vt:lpstr>
      <vt:lpstr>Significance of conservation biology </vt:lpstr>
      <vt:lpstr>Threats to biodiversity </vt:lpstr>
      <vt:lpstr>Conservation strategies </vt:lpstr>
      <vt:lpstr>Conservation biology in action  </vt:lpstr>
      <vt:lpstr>Future directions and conclusion   </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BHARAT PANDRAM</dc:creator>
  <cp:lastModifiedBy>bharat kumar</cp:lastModifiedBy>
  <cp:revision>49</cp:revision>
  <dcterms:modified xsi:type="dcterms:W3CDTF">2024-09-27T19:54:26Z</dcterms:modified>
</cp:coreProperties>
</file>